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6" r:id="rId5"/>
    <p:sldId id="289" r:id="rId6"/>
    <p:sldId id="286" r:id="rId7"/>
    <p:sldId id="259" r:id="rId8"/>
    <p:sldId id="260" r:id="rId9"/>
    <p:sldId id="261" r:id="rId10"/>
    <p:sldId id="275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87" r:id="rId21"/>
    <p:sldId id="288" r:id="rId22"/>
    <p:sldId id="271" r:id="rId23"/>
    <p:sldId id="284" r:id="rId24"/>
    <p:sldId id="257" r:id="rId25"/>
    <p:sldId id="274" r:id="rId26"/>
    <p:sldId id="277" r:id="rId2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22" autoAdjust="0"/>
  </p:normalViewPr>
  <p:slideViewPr>
    <p:cSldViewPr snapToGrid="0">
      <p:cViewPr varScale="1">
        <p:scale>
          <a:sx n="66" d="100"/>
          <a:sy n="66" d="100"/>
        </p:scale>
        <p:origin x="33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원종(2020134026)" userId="6fa6b33a-341d-4762-8641-8275846f2f9d" providerId="ADAL" clId="{64F57AA1-44E3-47AC-8BA6-D08FA70DF4E2}"/>
    <pc:docChg chg="undo redo custSel addSld delSld modSld">
      <pc:chgData name="이원종(2020134026)" userId="6fa6b33a-341d-4762-8641-8275846f2f9d" providerId="ADAL" clId="{64F57AA1-44E3-47AC-8BA6-D08FA70DF4E2}" dt="2025-11-16T08:31:36.022" v="4757"/>
      <pc:docMkLst>
        <pc:docMk/>
      </pc:docMkLst>
      <pc:sldChg chg="addSp delSp modSp mod">
        <pc:chgData name="이원종(2020134026)" userId="6fa6b33a-341d-4762-8641-8275846f2f9d" providerId="ADAL" clId="{64F57AA1-44E3-47AC-8BA6-D08FA70DF4E2}" dt="2025-11-11T15:10:48.709" v="3597"/>
        <pc:sldMkLst>
          <pc:docMk/>
          <pc:sldMk cId="0" sldId="256"/>
        </pc:sldMkLst>
        <pc:picChg chg="add mod">
          <ac:chgData name="이원종(2020134026)" userId="6fa6b33a-341d-4762-8641-8275846f2f9d" providerId="ADAL" clId="{64F57AA1-44E3-47AC-8BA6-D08FA70DF4E2}" dt="2025-11-11T15:08:08.317" v="3595"/>
          <ac:picMkLst>
            <pc:docMk/>
            <pc:sldMk cId="0" sldId="256"/>
            <ac:picMk id="3" creationId="{DBAFAF5D-56E1-994A-053A-03DCF09FFEAD}"/>
          </ac:picMkLst>
        </pc:picChg>
        <pc:picChg chg="add mod">
          <ac:chgData name="이원종(2020134026)" userId="6fa6b33a-341d-4762-8641-8275846f2f9d" providerId="ADAL" clId="{64F57AA1-44E3-47AC-8BA6-D08FA70DF4E2}" dt="2025-11-11T15:10:48.709" v="3597"/>
          <ac:picMkLst>
            <pc:docMk/>
            <pc:sldMk cId="0" sldId="256"/>
            <ac:picMk id="5" creationId="{6CACE20E-8C6D-C329-E149-6B81097E2AC6}"/>
          </ac:picMkLst>
        </pc:picChg>
        <pc:picChg chg="ord">
          <ac:chgData name="이원종(2020134026)" userId="6fa6b33a-341d-4762-8641-8275846f2f9d" providerId="ADAL" clId="{64F57AA1-44E3-47AC-8BA6-D08FA70DF4E2}" dt="2025-11-11T15:08:00.986" v="3593" actId="167"/>
          <ac:picMkLst>
            <pc:docMk/>
            <pc:sldMk cId="0" sldId="256"/>
            <ac:picMk id="16" creationId="{F4E65523-C9BE-E1A9-65B2-3ABFE361739C}"/>
          </ac:picMkLst>
        </pc:picChg>
      </pc:sldChg>
      <pc:sldChg chg="addSp delSp modSp add del mod setBg">
        <pc:chgData name="이원종(2020134026)" userId="6fa6b33a-341d-4762-8641-8275846f2f9d" providerId="ADAL" clId="{64F57AA1-44E3-47AC-8BA6-D08FA70DF4E2}" dt="2025-11-16T08:31:36.022" v="4757"/>
        <pc:sldMkLst>
          <pc:docMk/>
          <pc:sldMk cId="0" sldId="257"/>
        </pc:sldMkLst>
        <pc:graphicFrameChg chg="add mod ord modGraphic">
          <ac:chgData name="이원종(2020134026)" userId="6fa6b33a-341d-4762-8641-8275846f2f9d" providerId="ADAL" clId="{64F57AA1-44E3-47AC-8BA6-D08FA70DF4E2}" dt="2025-11-11T15:14:03.515" v="3606" actId="20577"/>
          <ac:graphicFrameMkLst>
            <pc:docMk/>
            <pc:sldMk cId="0" sldId="257"/>
            <ac:graphicFrameMk id="8" creationId="{B3E85E97-B3DF-A5C0-FE7F-1F5AE7484726}"/>
          </ac:graphicFrameMkLst>
        </pc:graphicFrameChg>
        <pc:picChg chg="ord">
          <ac:chgData name="이원종(2020134026)" userId="6fa6b33a-341d-4762-8641-8275846f2f9d" providerId="ADAL" clId="{64F57AA1-44E3-47AC-8BA6-D08FA70DF4E2}" dt="2025-11-09T13:24:03.439" v="2541" actId="167"/>
          <ac:picMkLst>
            <pc:docMk/>
            <pc:sldMk cId="0" sldId="257"/>
            <ac:picMk id="3" creationId="{00000000-0000-0000-0000-000000000000}"/>
          </ac:picMkLst>
        </pc:picChg>
        <pc:picChg chg="add mod">
          <ac:chgData name="이원종(2020134026)" userId="6fa6b33a-341d-4762-8641-8275846f2f9d" providerId="ADAL" clId="{64F57AA1-44E3-47AC-8BA6-D08FA70DF4E2}" dt="2025-11-16T08:31:36.022" v="4757"/>
          <ac:picMkLst>
            <pc:docMk/>
            <pc:sldMk cId="0" sldId="257"/>
            <ac:picMk id="5" creationId="{19BD2ACD-61C7-7040-0DC0-27900CC99EAB}"/>
          </ac:picMkLst>
        </pc:picChg>
        <pc:picChg chg="add mod">
          <ac:chgData name="이원종(2020134026)" userId="6fa6b33a-341d-4762-8641-8275846f2f9d" providerId="ADAL" clId="{64F57AA1-44E3-47AC-8BA6-D08FA70DF4E2}" dt="2025-11-11T14:25:31.536" v="3332" actId="14100"/>
          <ac:picMkLst>
            <pc:docMk/>
            <pc:sldMk cId="0" sldId="257"/>
            <ac:picMk id="6" creationId="{51A36933-9020-52AF-5352-97515071D47B}"/>
          </ac:picMkLst>
        </pc:picChg>
        <pc:picChg chg="add mod">
          <ac:chgData name="이원종(2020134026)" userId="6fa6b33a-341d-4762-8641-8275846f2f9d" providerId="ADAL" clId="{64F57AA1-44E3-47AC-8BA6-D08FA70DF4E2}" dt="2025-11-09T13:21:16.304" v="2529" actId="1076"/>
          <ac:picMkLst>
            <pc:docMk/>
            <pc:sldMk cId="0" sldId="257"/>
            <ac:picMk id="7" creationId="{A1F20D91-AB7C-E047-433B-9D7F40B93AD1}"/>
          </ac:picMkLst>
        </pc:picChg>
        <pc:picChg chg="add mod">
          <ac:chgData name="이원종(2020134026)" userId="6fa6b33a-341d-4762-8641-8275846f2f9d" providerId="ADAL" clId="{64F57AA1-44E3-47AC-8BA6-D08FA70DF4E2}" dt="2025-11-09T13:21:16.304" v="2529" actId="1076"/>
          <ac:picMkLst>
            <pc:docMk/>
            <pc:sldMk cId="0" sldId="257"/>
            <ac:picMk id="9" creationId="{201A9B0D-B3D7-AC1A-E002-B07834E6A200}"/>
          </ac:picMkLst>
        </pc:picChg>
        <pc:picChg chg="add mod">
          <ac:chgData name="이원종(2020134026)" userId="6fa6b33a-341d-4762-8641-8275846f2f9d" providerId="ADAL" clId="{64F57AA1-44E3-47AC-8BA6-D08FA70DF4E2}" dt="2025-11-09T13:21:16.304" v="2529" actId="1076"/>
          <ac:picMkLst>
            <pc:docMk/>
            <pc:sldMk cId="0" sldId="257"/>
            <ac:picMk id="10" creationId="{BECD5B49-9FD1-BF50-6A76-5D6A53B8B2BC}"/>
          </ac:picMkLst>
        </pc:picChg>
        <pc:picChg chg="add mod">
          <ac:chgData name="이원종(2020134026)" userId="6fa6b33a-341d-4762-8641-8275846f2f9d" providerId="ADAL" clId="{64F57AA1-44E3-47AC-8BA6-D08FA70DF4E2}" dt="2025-11-09T13:21:16.304" v="2529" actId="1076"/>
          <ac:picMkLst>
            <pc:docMk/>
            <pc:sldMk cId="0" sldId="257"/>
            <ac:picMk id="11" creationId="{1787B876-CD80-7A84-605B-496D76FA73B2}"/>
          </ac:picMkLst>
        </pc:picChg>
        <pc:picChg chg="add mod">
          <ac:chgData name="이원종(2020134026)" userId="6fa6b33a-341d-4762-8641-8275846f2f9d" providerId="ADAL" clId="{64F57AA1-44E3-47AC-8BA6-D08FA70DF4E2}" dt="2025-11-09T13:21:16.304" v="2529" actId="1076"/>
          <ac:picMkLst>
            <pc:docMk/>
            <pc:sldMk cId="0" sldId="257"/>
            <ac:picMk id="12" creationId="{B215C4D8-3FCF-9E22-C4B7-2A5AD6531CD7}"/>
          </ac:picMkLst>
        </pc:picChg>
        <pc:picChg chg="add mod">
          <ac:chgData name="이원종(2020134026)" userId="6fa6b33a-341d-4762-8641-8275846f2f9d" providerId="ADAL" clId="{64F57AA1-44E3-47AC-8BA6-D08FA70DF4E2}" dt="2025-11-09T13:21:16.304" v="2529" actId="1076"/>
          <ac:picMkLst>
            <pc:docMk/>
            <pc:sldMk cId="0" sldId="257"/>
            <ac:picMk id="14" creationId="{237B44BB-879F-237A-D0E5-9693C1E5EAB4}"/>
          </ac:picMkLst>
        </pc:picChg>
        <pc:picChg chg="add mod">
          <ac:chgData name="이원종(2020134026)" userId="6fa6b33a-341d-4762-8641-8275846f2f9d" providerId="ADAL" clId="{64F57AA1-44E3-47AC-8BA6-D08FA70DF4E2}" dt="2025-11-09T13:21:16.304" v="2529" actId="1076"/>
          <ac:picMkLst>
            <pc:docMk/>
            <pc:sldMk cId="0" sldId="257"/>
            <ac:picMk id="15" creationId="{95EED08A-8967-288E-B3D7-4CD07528923A}"/>
          </ac:picMkLst>
        </pc:picChg>
        <pc:picChg chg="add mod">
          <ac:chgData name="이원종(2020134026)" userId="6fa6b33a-341d-4762-8641-8275846f2f9d" providerId="ADAL" clId="{64F57AA1-44E3-47AC-8BA6-D08FA70DF4E2}" dt="2025-11-11T14:25:37.726" v="3334" actId="14100"/>
          <ac:picMkLst>
            <pc:docMk/>
            <pc:sldMk cId="0" sldId="257"/>
            <ac:picMk id="17" creationId="{82A08125-9162-52A5-524B-9B68811430C3}"/>
          </ac:picMkLst>
        </pc:picChg>
      </pc:sldChg>
      <pc:sldChg chg="addSp delSp modSp mod">
        <pc:chgData name="이원종(2020134026)" userId="6fa6b33a-341d-4762-8641-8275846f2f9d" providerId="ADAL" clId="{64F57AA1-44E3-47AC-8BA6-D08FA70DF4E2}" dt="2025-11-16T08:24:31.612" v="4332" actId="21"/>
        <pc:sldMkLst>
          <pc:docMk/>
          <pc:sldMk cId="0" sldId="259"/>
        </pc:sldMkLst>
        <pc:picChg chg="add del mod">
          <ac:chgData name="이원종(2020134026)" userId="6fa6b33a-341d-4762-8641-8275846f2f9d" providerId="ADAL" clId="{64F57AA1-44E3-47AC-8BA6-D08FA70DF4E2}" dt="2025-11-16T08:24:31.612" v="4332" actId="21"/>
          <ac:picMkLst>
            <pc:docMk/>
            <pc:sldMk cId="0" sldId="259"/>
            <ac:picMk id="9" creationId="{45FAEF9A-3DAD-6F64-BB76-DE02426EEEFF}"/>
          </ac:picMkLst>
        </pc:picChg>
        <pc:picChg chg="add mod">
          <ac:chgData name="이원종(2020134026)" userId="6fa6b33a-341d-4762-8641-8275846f2f9d" providerId="ADAL" clId="{64F57AA1-44E3-47AC-8BA6-D08FA70DF4E2}" dt="2025-11-16T08:24:03.415" v="4302"/>
          <ac:picMkLst>
            <pc:docMk/>
            <pc:sldMk cId="0" sldId="259"/>
            <ac:picMk id="16" creationId="{F95DDAA9-2CC0-F480-EB1E-2373613B0D13}"/>
          </ac:picMkLst>
        </pc:picChg>
      </pc:sldChg>
      <pc:sldChg chg="addSp delSp modSp mod">
        <pc:chgData name="이원종(2020134026)" userId="6fa6b33a-341d-4762-8641-8275846f2f9d" providerId="ADAL" clId="{64F57AA1-44E3-47AC-8BA6-D08FA70DF4E2}" dt="2025-11-16T08:24:52.855" v="4362" actId="21"/>
        <pc:sldMkLst>
          <pc:docMk/>
          <pc:sldMk cId="0" sldId="260"/>
        </pc:sldMkLst>
        <pc:picChg chg="add mod">
          <ac:chgData name="이원종(2020134026)" userId="6fa6b33a-341d-4762-8641-8275846f2f9d" providerId="ADAL" clId="{64F57AA1-44E3-47AC-8BA6-D08FA70DF4E2}" dt="2025-11-16T08:24:33.521" v="4333"/>
          <ac:picMkLst>
            <pc:docMk/>
            <pc:sldMk cId="0" sldId="260"/>
            <ac:picMk id="7" creationId="{45FAEF9A-3DAD-6F64-BB76-DE02426EEEFF}"/>
          </ac:picMkLst>
        </pc:picChg>
        <pc:picChg chg="add del mod">
          <ac:chgData name="이원종(2020134026)" userId="6fa6b33a-341d-4762-8641-8275846f2f9d" providerId="ADAL" clId="{64F57AA1-44E3-47AC-8BA6-D08FA70DF4E2}" dt="2025-11-16T08:24:52.855" v="4362" actId="21"/>
          <ac:picMkLst>
            <pc:docMk/>
            <pc:sldMk cId="0" sldId="260"/>
            <ac:picMk id="14" creationId="{2C007312-B4FE-DD1D-7F7E-F582EF6B38C6}"/>
          </ac:picMkLst>
        </pc:picChg>
      </pc:sldChg>
      <pc:sldChg chg="addSp delSp modSp mod">
        <pc:chgData name="이원종(2020134026)" userId="6fa6b33a-341d-4762-8641-8275846f2f9d" providerId="ADAL" clId="{64F57AA1-44E3-47AC-8BA6-D08FA70DF4E2}" dt="2025-11-16T08:25:11.481" v="4387" actId="21"/>
        <pc:sldMkLst>
          <pc:docMk/>
          <pc:sldMk cId="0" sldId="261"/>
        </pc:sldMkLst>
        <pc:spChg chg="add mod">
          <ac:chgData name="이원종(2020134026)" userId="6fa6b33a-341d-4762-8641-8275846f2f9d" providerId="ADAL" clId="{64F57AA1-44E3-47AC-8BA6-D08FA70DF4E2}" dt="2025-11-10T06:45:31.499" v="2572" actId="693"/>
          <ac:spMkLst>
            <pc:docMk/>
            <pc:sldMk cId="0" sldId="261"/>
            <ac:spMk id="6" creationId="{E8E9B57D-1263-E1D3-1428-6F17549D80AF}"/>
          </ac:spMkLst>
        </pc:spChg>
        <pc:spChg chg="add mod">
          <ac:chgData name="이원종(2020134026)" userId="6fa6b33a-341d-4762-8641-8275846f2f9d" providerId="ADAL" clId="{64F57AA1-44E3-47AC-8BA6-D08FA70DF4E2}" dt="2025-11-10T06:45:15.891" v="2571" actId="693"/>
          <ac:spMkLst>
            <pc:docMk/>
            <pc:sldMk cId="0" sldId="261"/>
            <ac:spMk id="7" creationId="{1FEABD62-51B4-2AAE-F4CB-37C69F0B87F8}"/>
          </ac:spMkLst>
        </pc:spChg>
        <pc:spChg chg="add mod">
          <ac:chgData name="이원종(2020134026)" userId="6fa6b33a-341d-4762-8641-8275846f2f9d" providerId="ADAL" clId="{64F57AA1-44E3-47AC-8BA6-D08FA70DF4E2}" dt="2025-11-10T06:49:35.581" v="2592" actId="208"/>
          <ac:spMkLst>
            <pc:docMk/>
            <pc:sldMk cId="0" sldId="261"/>
            <ac:spMk id="8" creationId="{D2E286CF-74D8-5B39-B960-CAA95394147C}"/>
          </ac:spMkLst>
        </pc:spChg>
        <pc:spChg chg="add mod">
          <ac:chgData name="이원종(2020134026)" userId="6fa6b33a-341d-4762-8641-8275846f2f9d" providerId="ADAL" clId="{64F57AA1-44E3-47AC-8BA6-D08FA70DF4E2}" dt="2025-11-10T06:49:35.581" v="2592" actId="208"/>
          <ac:spMkLst>
            <pc:docMk/>
            <pc:sldMk cId="0" sldId="261"/>
            <ac:spMk id="9" creationId="{819A510C-B847-0B96-34C0-526345CF4BB0}"/>
          </ac:spMkLst>
        </pc:spChg>
        <pc:spChg chg="add mod ord">
          <ac:chgData name="이원종(2020134026)" userId="6fa6b33a-341d-4762-8641-8275846f2f9d" providerId="ADAL" clId="{64F57AA1-44E3-47AC-8BA6-D08FA70DF4E2}" dt="2025-11-10T15:30:11.229" v="3173" actId="14100"/>
          <ac:spMkLst>
            <pc:docMk/>
            <pc:sldMk cId="0" sldId="261"/>
            <ac:spMk id="10" creationId="{086074D5-32B9-5071-ABEB-18178C81799B}"/>
          </ac:spMkLst>
        </pc:spChg>
        <pc:spChg chg="add mod">
          <ac:chgData name="이원종(2020134026)" userId="6fa6b33a-341d-4762-8641-8275846f2f9d" providerId="ADAL" clId="{64F57AA1-44E3-47AC-8BA6-D08FA70DF4E2}" dt="2025-11-13T13:42:32.023" v="3741" actId="20577"/>
          <ac:spMkLst>
            <pc:docMk/>
            <pc:sldMk cId="0" sldId="261"/>
            <ac:spMk id="12" creationId="{38575DCA-15D9-BADE-3D07-F3239BC04EAF}"/>
          </ac:spMkLst>
        </pc:spChg>
        <pc:spChg chg="mod topLvl">
          <ac:chgData name="이원종(2020134026)" userId="6fa6b33a-341d-4762-8641-8275846f2f9d" providerId="ADAL" clId="{64F57AA1-44E3-47AC-8BA6-D08FA70DF4E2}" dt="2025-11-10T06:43:58.611" v="2565" actId="14100"/>
          <ac:spMkLst>
            <pc:docMk/>
            <pc:sldMk cId="0" sldId="261"/>
            <ac:spMk id="16" creationId="{AAFCC0A0-D689-CF8F-7039-58E6ABD93F74}"/>
          </ac:spMkLst>
        </pc:spChg>
        <pc:spChg chg="mod topLvl">
          <ac:chgData name="이원종(2020134026)" userId="6fa6b33a-341d-4762-8641-8275846f2f9d" providerId="ADAL" clId="{64F57AA1-44E3-47AC-8BA6-D08FA70DF4E2}" dt="2025-11-07T08:13:36.624" v="1459" actId="165"/>
          <ac:spMkLst>
            <pc:docMk/>
            <pc:sldMk cId="0" sldId="261"/>
            <ac:spMk id="17" creationId="{ABB290E0-E7E8-EECC-0539-F011D2BE91B4}"/>
          </ac:spMkLst>
        </pc:spChg>
        <pc:spChg chg="add mod">
          <ac:chgData name="이원종(2020134026)" userId="6fa6b33a-341d-4762-8641-8275846f2f9d" providerId="ADAL" clId="{64F57AA1-44E3-47AC-8BA6-D08FA70DF4E2}" dt="2025-11-07T08:14:21.165" v="1468" actId="1076"/>
          <ac:spMkLst>
            <pc:docMk/>
            <pc:sldMk cId="0" sldId="261"/>
            <ac:spMk id="20" creationId="{83ECEF9B-DEBD-C769-4218-277B1058C19F}"/>
          </ac:spMkLst>
        </pc:spChg>
        <pc:spChg chg="mod topLvl">
          <ac:chgData name="이원종(2020134026)" userId="6fa6b33a-341d-4762-8641-8275846f2f9d" providerId="ADAL" clId="{64F57AA1-44E3-47AC-8BA6-D08FA70DF4E2}" dt="2025-11-10T15:24:12.241" v="2990" actId="1037"/>
          <ac:spMkLst>
            <pc:docMk/>
            <pc:sldMk cId="0" sldId="261"/>
            <ac:spMk id="21" creationId="{96D3A1C5-D70E-1E93-81F8-72A92543AA34}"/>
          </ac:spMkLst>
        </pc:spChg>
        <pc:spChg chg="mod ord">
          <ac:chgData name="이원종(2020134026)" userId="6fa6b33a-341d-4762-8641-8275846f2f9d" providerId="ADAL" clId="{64F57AA1-44E3-47AC-8BA6-D08FA70DF4E2}" dt="2025-11-11T14:39:29.861" v="3448" actId="20577"/>
          <ac:spMkLst>
            <pc:docMk/>
            <pc:sldMk cId="0" sldId="261"/>
            <ac:spMk id="23" creationId="{9F6FEBF3-40C2-4CB2-7F6C-A3E6A8AAEB3B}"/>
          </ac:spMkLst>
        </pc:spChg>
        <pc:spChg chg="mod">
          <ac:chgData name="이원종(2020134026)" userId="6fa6b33a-341d-4762-8641-8275846f2f9d" providerId="ADAL" clId="{64F57AA1-44E3-47AC-8BA6-D08FA70DF4E2}" dt="2025-11-10T06:48:41.145" v="2590" actId="1038"/>
          <ac:spMkLst>
            <pc:docMk/>
            <pc:sldMk cId="0" sldId="261"/>
            <ac:spMk id="24" creationId="{E1A4E6A7-D138-DC5B-E888-C8C5F3A0AEA9}"/>
          </ac:spMkLst>
        </pc:spChg>
        <pc:spChg chg="mod topLvl">
          <ac:chgData name="이원종(2020134026)" userId="6fa6b33a-341d-4762-8641-8275846f2f9d" providerId="ADAL" clId="{64F57AA1-44E3-47AC-8BA6-D08FA70DF4E2}" dt="2025-11-07T08:13:36.624" v="1459" actId="165"/>
          <ac:spMkLst>
            <pc:docMk/>
            <pc:sldMk cId="0" sldId="261"/>
            <ac:spMk id="25" creationId="{59DF24CE-17FB-5E2F-0DE6-8AF7BC35942F}"/>
          </ac:spMkLst>
        </pc:spChg>
        <pc:spChg chg="mod topLvl">
          <ac:chgData name="이원종(2020134026)" userId="6fa6b33a-341d-4762-8641-8275846f2f9d" providerId="ADAL" clId="{64F57AA1-44E3-47AC-8BA6-D08FA70DF4E2}" dt="2025-11-10T15:24:12.241" v="2990" actId="1037"/>
          <ac:spMkLst>
            <pc:docMk/>
            <pc:sldMk cId="0" sldId="261"/>
            <ac:spMk id="26" creationId="{D2B6F55B-F99C-D586-F54C-3ECFDF3254C3}"/>
          </ac:spMkLst>
        </pc:spChg>
        <pc:spChg chg="mod topLvl">
          <ac:chgData name="이원종(2020134026)" userId="6fa6b33a-341d-4762-8641-8275846f2f9d" providerId="ADAL" clId="{64F57AA1-44E3-47AC-8BA6-D08FA70DF4E2}" dt="2025-11-10T06:47:30.265" v="2580" actId="1076"/>
          <ac:spMkLst>
            <pc:docMk/>
            <pc:sldMk cId="0" sldId="261"/>
            <ac:spMk id="31" creationId="{A508C6EB-BD3D-DD40-89BD-5BF06D9F876B}"/>
          </ac:spMkLst>
        </pc:spChg>
        <pc:spChg chg="mod topLvl">
          <ac:chgData name="이원종(2020134026)" userId="6fa6b33a-341d-4762-8641-8275846f2f9d" providerId="ADAL" clId="{64F57AA1-44E3-47AC-8BA6-D08FA70DF4E2}" dt="2025-11-07T08:13:36.624" v="1459" actId="165"/>
          <ac:spMkLst>
            <pc:docMk/>
            <pc:sldMk cId="0" sldId="261"/>
            <ac:spMk id="32" creationId="{589D2859-AC3D-3FEF-EF1E-726F2B216B92}"/>
          </ac:spMkLst>
        </pc:spChg>
        <pc:spChg chg="mod topLvl">
          <ac:chgData name="이원종(2020134026)" userId="6fa6b33a-341d-4762-8641-8275846f2f9d" providerId="ADAL" clId="{64F57AA1-44E3-47AC-8BA6-D08FA70DF4E2}" dt="2025-11-04T04:58:05.537" v="172" actId="1037"/>
          <ac:spMkLst>
            <pc:docMk/>
            <pc:sldMk cId="0" sldId="261"/>
            <ac:spMk id="33" creationId="{2A25BFB9-F3C3-C7B0-47E1-5B90A8385611}"/>
          </ac:spMkLst>
        </pc:spChg>
        <pc:spChg chg="mod ord">
          <ac:chgData name="이원종(2020134026)" userId="6fa6b33a-341d-4762-8641-8275846f2f9d" providerId="ADAL" clId="{64F57AA1-44E3-47AC-8BA6-D08FA70DF4E2}" dt="2025-11-10T15:37:06.812" v="3270" actId="20577"/>
          <ac:spMkLst>
            <pc:docMk/>
            <pc:sldMk cId="0" sldId="261"/>
            <ac:spMk id="44" creationId="{9552B4B6-D9CB-E499-C21C-FE04C875AC36}"/>
          </ac:spMkLst>
        </pc:spChg>
        <pc:spChg chg="mod topLvl">
          <ac:chgData name="이원종(2020134026)" userId="6fa6b33a-341d-4762-8641-8275846f2f9d" providerId="ADAL" clId="{64F57AA1-44E3-47AC-8BA6-D08FA70DF4E2}" dt="2025-11-10T15:24:12.241" v="2990" actId="1037"/>
          <ac:spMkLst>
            <pc:docMk/>
            <pc:sldMk cId="0" sldId="261"/>
            <ac:spMk id="48" creationId="{3C762D3E-1F46-5FEF-C92E-CDB8FDC14E26}"/>
          </ac:spMkLst>
        </pc:spChg>
        <pc:spChg chg="mod">
          <ac:chgData name="이원종(2020134026)" userId="6fa6b33a-341d-4762-8641-8275846f2f9d" providerId="ADAL" clId="{64F57AA1-44E3-47AC-8BA6-D08FA70DF4E2}" dt="2025-11-07T08:04:30.025" v="1415" actId="20577"/>
          <ac:spMkLst>
            <pc:docMk/>
            <pc:sldMk cId="0" sldId="261"/>
            <ac:spMk id="49" creationId="{FDCBB818-CB46-F491-2682-E7E387B5D66F}"/>
          </ac:spMkLst>
        </pc:spChg>
        <pc:spChg chg="mod topLvl">
          <ac:chgData name="이원종(2020134026)" userId="6fa6b33a-341d-4762-8641-8275846f2f9d" providerId="ADAL" clId="{64F57AA1-44E3-47AC-8BA6-D08FA70DF4E2}" dt="2025-11-10T15:24:12.241" v="2990" actId="1037"/>
          <ac:spMkLst>
            <pc:docMk/>
            <pc:sldMk cId="0" sldId="261"/>
            <ac:spMk id="53" creationId="{5ECF0355-E3BE-611C-40E5-2BA422867C59}"/>
          </ac:spMkLst>
        </pc:spChg>
        <pc:spChg chg="mod topLvl">
          <ac:chgData name="이원종(2020134026)" userId="6fa6b33a-341d-4762-8641-8275846f2f9d" providerId="ADAL" clId="{64F57AA1-44E3-47AC-8BA6-D08FA70DF4E2}" dt="2025-11-10T15:24:12.241" v="2990" actId="1037"/>
          <ac:spMkLst>
            <pc:docMk/>
            <pc:sldMk cId="0" sldId="261"/>
            <ac:spMk id="54" creationId="{5E88F4A3-41B0-A89C-A9F7-F7953120D486}"/>
          </ac:spMkLst>
        </pc:spChg>
        <pc:spChg chg="mod topLvl">
          <ac:chgData name="이원종(2020134026)" userId="6fa6b33a-341d-4762-8641-8275846f2f9d" providerId="ADAL" clId="{64F57AA1-44E3-47AC-8BA6-D08FA70DF4E2}" dt="2025-11-07T08:14:03.409" v="1464" actId="14100"/>
          <ac:spMkLst>
            <pc:docMk/>
            <pc:sldMk cId="0" sldId="261"/>
            <ac:spMk id="67" creationId="{67690A23-0DC3-1138-9818-2795356F587F}"/>
          </ac:spMkLst>
        </pc:spChg>
        <pc:spChg chg="mod">
          <ac:chgData name="이원종(2020134026)" userId="6fa6b33a-341d-4762-8641-8275846f2f9d" providerId="ADAL" clId="{64F57AA1-44E3-47AC-8BA6-D08FA70DF4E2}" dt="2025-11-10T15:24:24.485" v="3024" actId="1037"/>
          <ac:spMkLst>
            <pc:docMk/>
            <pc:sldMk cId="0" sldId="261"/>
            <ac:spMk id="71" creationId="{D6CA6B19-9060-0AFF-0315-22CAC74A6EB6}"/>
          </ac:spMkLst>
        </pc:spChg>
        <pc:spChg chg="mod ord">
          <ac:chgData name="이원종(2020134026)" userId="6fa6b33a-341d-4762-8641-8275846f2f9d" providerId="ADAL" clId="{64F57AA1-44E3-47AC-8BA6-D08FA70DF4E2}" dt="2025-11-10T15:27:17.763" v="3169" actId="1037"/>
          <ac:spMkLst>
            <pc:docMk/>
            <pc:sldMk cId="0" sldId="261"/>
            <ac:spMk id="73" creationId="{40211F27-B1CF-0EB4-69C8-AF87C71FDAD4}"/>
          </ac:spMkLst>
        </pc:spChg>
        <pc:spChg chg="mod ord topLvl">
          <ac:chgData name="이원종(2020134026)" userId="6fa6b33a-341d-4762-8641-8275846f2f9d" providerId="ADAL" clId="{64F57AA1-44E3-47AC-8BA6-D08FA70DF4E2}" dt="2025-11-07T08:09:43.779" v="1451" actId="1035"/>
          <ac:spMkLst>
            <pc:docMk/>
            <pc:sldMk cId="0" sldId="261"/>
            <ac:spMk id="77" creationId="{16ED8BE1-83AC-068C-70A4-9FAB106258D2}"/>
          </ac:spMkLst>
        </pc:spChg>
        <pc:spChg chg="mod topLvl">
          <ac:chgData name="이원종(2020134026)" userId="6fa6b33a-341d-4762-8641-8275846f2f9d" providerId="ADAL" clId="{64F57AA1-44E3-47AC-8BA6-D08FA70DF4E2}" dt="2025-11-10T15:24:12.241" v="2990" actId="1037"/>
          <ac:spMkLst>
            <pc:docMk/>
            <pc:sldMk cId="0" sldId="261"/>
            <ac:spMk id="81" creationId="{B088FAFC-0B46-975E-400A-C3636B337B3F}"/>
          </ac:spMkLst>
        </pc:spChg>
        <pc:spChg chg="mod">
          <ac:chgData name="이원종(2020134026)" userId="6fa6b33a-341d-4762-8641-8275846f2f9d" providerId="ADAL" clId="{64F57AA1-44E3-47AC-8BA6-D08FA70DF4E2}" dt="2025-11-07T08:15:58.762" v="1474" actId="1076"/>
          <ac:spMkLst>
            <pc:docMk/>
            <pc:sldMk cId="0" sldId="261"/>
            <ac:spMk id="83" creationId="{8FC895BF-4C7B-B831-A1E8-A31EDB5B64F2}"/>
          </ac:spMkLst>
        </pc:spChg>
        <pc:grpChg chg="mod topLvl">
          <ac:chgData name="이원종(2020134026)" userId="6fa6b33a-341d-4762-8641-8275846f2f9d" providerId="ADAL" clId="{64F57AA1-44E3-47AC-8BA6-D08FA70DF4E2}" dt="2025-11-10T15:24:12.241" v="2990" actId="1037"/>
          <ac:grpSpMkLst>
            <pc:docMk/>
            <pc:sldMk cId="0" sldId="261"/>
            <ac:grpSpMk id="43" creationId="{319DE487-E349-CA31-7187-30EF85161871}"/>
          </ac:grpSpMkLst>
        </pc:grpChg>
        <pc:grpChg chg="add del mod">
          <ac:chgData name="이원종(2020134026)" userId="6fa6b33a-341d-4762-8641-8275846f2f9d" providerId="ADAL" clId="{64F57AA1-44E3-47AC-8BA6-D08FA70DF4E2}" dt="2025-11-07T08:16:03.813" v="1475" actId="14100"/>
          <ac:grpSpMkLst>
            <pc:docMk/>
            <pc:sldMk cId="0" sldId="261"/>
            <ac:grpSpMk id="62" creationId="{1EEAA73C-24F6-5828-3EFB-B33D1AC03264}"/>
          </ac:grpSpMkLst>
        </pc:grpChg>
        <pc:picChg chg="add mod">
          <ac:chgData name="이원종(2020134026)" userId="6fa6b33a-341d-4762-8641-8275846f2f9d" providerId="ADAL" clId="{64F57AA1-44E3-47AC-8BA6-D08FA70DF4E2}" dt="2025-11-11T14:28:58.666" v="3396" actId="1035"/>
          <ac:picMkLst>
            <pc:docMk/>
            <pc:sldMk cId="0" sldId="261"/>
            <ac:picMk id="4" creationId="{33BDBEA9-814E-4478-C424-F5B2602B7235}"/>
          </ac:picMkLst>
        </pc:picChg>
        <pc:picChg chg="add mod">
          <ac:chgData name="이원종(2020134026)" userId="6fa6b33a-341d-4762-8641-8275846f2f9d" providerId="ADAL" clId="{64F57AA1-44E3-47AC-8BA6-D08FA70DF4E2}" dt="2025-11-16T08:24:55.941" v="4363"/>
          <ac:picMkLst>
            <pc:docMk/>
            <pc:sldMk cId="0" sldId="261"/>
            <ac:picMk id="5" creationId="{2C007312-B4FE-DD1D-7F7E-F582EF6B38C6}"/>
          </ac:picMkLst>
        </pc:picChg>
        <pc:picChg chg="mod topLvl">
          <ac:chgData name="이원종(2020134026)" userId="6fa6b33a-341d-4762-8641-8275846f2f9d" providerId="ADAL" clId="{64F57AA1-44E3-47AC-8BA6-D08FA70DF4E2}" dt="2025-11-07T08:13:36.624" v="1459" actId="165"/>
          <ac:picMkLst>
            <pc:docMk/>
            <pc:sldMk cId="0" sldId="261"/>
            <ac:picMk id="11" creationId="{778B4D0D-6C68-EB09-65DE-82A70492AB60}"/>
          </ac:picMkLst>
        </pc:picChg>
        <pc:picChg chg="add mod">
          <ac:chgData name="이원종(2020134026)" userId="6fa6b33a-341d-4762-8641-8275846f2f9d" providerId="ADAL" clId="{64F57AA1-44E3-47AC-8BA6-D08FA70DF4E2}" dt="2025-11-10T15:36:26.930" v="3264"/>
          <ac:picMkLst>
            <pc:docMk/>
            <pc:sldMk cId="0" sldId="261"/>
            <ac:picMk id="13" creationId="{435CA4F4-E8FE-CEBE-CB74-98538D92B72D}"/>
          </ac:picMkLst>
        </pc:picChg>
        <pc:picChg chg="mod topLvl">
          <ac:chgData name="이원종(2020134026)" userId="6fa6b33a-341d-4762-8641-8275846f2f9d" providerId="ADAL" clId="{64F57AA1-44E3-47AC-8BA6-D08FA70DF4E2}" dt="2025-11-10T06:47:25.139" v="2579" actId="14100"/>
          <ac:picMkLst>
            <pc:docMk/>
            <pc:sldMk cId="0" sldId="261"/>
            <ac:picMk id="14" creationId="{6FE2FD0D-CC69-6011-991F-30F6B12070EE}"/>
          </ac:picMkLst>
        </pc:picChg>
        <pc:picChg chg="add del mod">
          <ac:chgData name="이원종(2020134026)" userId="6fa6b33a-341d-4762-8641-8275846f2f9d" providerId="ADAL" clId="{64F57AA1-44E3-47AC-8BA6-D08FA70DF4E2}" dt="2025-11-16T08:25:11.481" v="4387" actId="21"/>
          <ac:picMkLst>
            <pc:docMk/>
            <pc:sldMk cId="0" sldId="261"/>
            <ac:picMk id="18" creationId="{B3521CE1-7A7F-B60A-E426-1B35C51D146A}"/>
          </ac:picMkLst>
        </pc:picChg>
        <pc:picChg chg="mod">
          <ac:chgData name="이원종(2020134026)" userId="6fa6b33a-341d-4762-8641-8275846f2f9d" providerId="ADAL" clId="{64F57AA1-44E3-47AC-8BA6-D08FA70DF4E2}" dt="2025-11-07T08:08:55.946" v="1438" actId="1076"/>
          <ac:picMkLst>
            <pc:docMk/>
            <pc:sldMk cId="0" sldId="261"/>
            <ac:picMk id="22" creationId="{B3424839-A3F0-D09D-2FC4-575935691FD8}"/>
          </ac:picMkLst>
        </pc:picChg>
        <pc:picChg chg="mod">
          <ac:chgData name="이원종(2020134026)" userId="6fa6b33a-341d-4762-8641-8275846f2f9d" providerId="ADAL" clId="{64F57AA1-44E3-47AC-8BA6-D08FA70DF4E2}" dt="2025-11-10T15:24:12.241" v="2990" actId="1037"/>
          <ac:picMkLst>
            <pc:docMk/>
            <pc:sldMk cId="0" sldId="261"/>
            <ac:picMk id="28" creationId="{D87BCC42-4D8C-3A5C-08DA-0593E5EE1E34}"/>
          </ac:picMkLst>
        </pc:picChg>
        <pc:picChg chg="mod ord">
          <ac:chgData name="이원종(2020134026)" userId="6fa6b33a-341d-4762-8641-8275846f2f9d" providerId="ADAL" clId="{64F57AA1-44E3-47AC-8BA6-D08FA70DF4E2}" dt="2025-11-10T15:24:12.241" v="2990" actId="1037"/>
          <ac:picMkLst>
            <pc:docMk/>
            <pc:sldMk cId="0" sldId="261"/>
            <ac:picMk id="30" creationId="{02DFED28-7E32-60A9-3585-577DE5FFF327}"/>
          </ac:picMkLst>
        </pc:picChg>
        <pc:picChg chg="mod">
          <ac:chgData name="이원종(2020134026)" userId="6fa6b33a-341d-4762-8641-8275846f2f9d" providerId="ADAL" clId="{64F57AA1-44E3-47AC-8BA6-D08FA70DF4E2}" dt="2025-11-04T05:00:39.664" v="350" actId="165"/>
          <ac:picMkLst>
            <pc:docMk/>
            <pc:sldMk cId="0" sldId="261"/>
            <ac:picMk id="35" creationId="{C9C2F984-EBC3-6C92-FC94-9ACF2873C168}"/>
          </ac:picMkLst>
        </pc:picChg>
        <pc:picChg chg="mod">
          <ac:chgData name="이원종(2020134026)" userId="6fa6b33a-341d-4762-8641-8275846f2f9d" providerId="ADAL" clId="{64F57AA1-44E3-47AC-8BA6-D08FA70DF4E2}" dt="2025-11-04T04:56:30.947" v="121" actId="1038"/>
          <ac:picMkLst>
            <pc:docMk/>
            <pc:sldMk cId="0" sldId="261"/>
            <ac:picMk id="38" creationId="{9B3A17D2-DDB2-B369-773C-CD6DEB197180}"/>
          </ac:picMkLst>
        </pc:picChg>
        <pc:picChg chg="mod">
          <ac:chgData name="이원종(2020134026)" userId="6fa6b33a-341d-4762-8641-8275846f2f9d" providerId="ADAL" clId="{64F57AA1-44E3-47AC-8BA6-D08FA70DF4E2}" dt="2025-11-04T05:04:28.188" v="388" actId="1076"/>
          <ac:picMkLst>
            <pc:docMk/>
            <pc:sldMk cId="0" sldId="261"/>
            <ac:picMk id="40" creationId="{658D270C-8FDE-773F-7C49-E109E695180D}"/>
          </ac:picMkLst>
        </pc:picChg>
        <pc:picChg chg="mod">
          <ac:chgData name="이원종(2020134026)" userId="6fa6b33a-341d-4762-8641-8275846f2f9d" providerId="ADAL" clId="{64F57AA1-44E3-47AC-8BA6-D08FA70DF4E2}" dt="2025-11-04T05:00:39.664" v="350" actId="165"/>
          <ac:picMkLst>
            <pc:docMk/>
            <pc:sldMk cId="0" sldId="261"/>
            <ac:picMk id="42" creationId="{61FEA3B8-7EF5-D53E-FB8E-0DC79393C85E}"/>
          </ac:picMkLst>
        </pc:picChg>
        <pc:picChg chg="mod">
          <ac:chgData name="이원종(2020134026)" userId="6fa6b33a-341d-4762-8641-8275846f2f9d" providerId="ADAL" clId="{64F57AA1-44E3-47AC-8BA6-D08FA70DF4E2}" dt="2025-11-04T04:58:49.297" v="252" actId="1038"/>
          <ac:picMkLst>
            <pc:docMk/>
            <pc:sldMk cId="0" sldId="261"/>
            <ac:picMk id="47" creationId="{16ED117F-55F1-1969-626B-6D87ECFACDFF}"/>
          </ac:picMkLst>
        </pc:picChg>
        <pc:cxnChg chg="mod">
          <ac:chgData name="이원종(2020134026)" userId="6fa6b33a-341d-4762-8641-8275846f2f9d" providerId="ADAL" clId="{64F57AA1-44E3-47AC-8BA6-D08FA70DF4E2}" dt="2025-11-10T06:47:57.681" v="2583" actId="14100"/>
          <ac:cxnSpMkLst>
            <pc:docMk/>
            <pc:sldMk cId="0" sldId="261"/>
            <ac:cxnSpMk id="15" creationId="{AC89BD5D-8A27-62F4-BD54-15B6C164BECC}"/>
          </ac:cxnSpMkLst>
        </pc:cxnChg>
        <pc:cxnChg chg="add mod">
          <ac:chgData name="이원종(2020134026)" userId="6fa6b33a-341d-4762-8641-8275846f2f9d" providerId="ADAL" clId="{64F57AA1-44E3-47AC-8BA6-D08FA70DF4E2}" dt="2025-11-07T08:14:11.837" v="1465" actId="14100"/>
          <ac:cxnSpMkLst>
            <pc:docMk/>
            <pc:sldMk cId="0" sldId="261"/>
            <ac:cxnSpMk id="19" creationId="{95C644F3-D275-1BFB-D3A8-017828A118BB}"/>
          </ac:cxnSpMkLst>
        </pc:cxnChg>
        <pc:cxnChg chg="mod">
          <ac:chgData name="이원종(2020134026)" userId="6fa6b33a-341d-4762-8641-8275846f2f9d" providerId="ADAL" clId="{64F57AA1-44E3-47AC-8BA6-D08FA70DF4E2}" dt="2025-11-10T06:47:49.298" v="2582" actId="1076"/>
          <ac:cxnSpMkLst>
            <pc:docMk/>
            <pc:sldMk cId="0" sldId="261"/>
            <ac:cxnSpMk id="45" creationId="{78C58EC5-4E05-EC18-5EE5-F915D29FC2FE}"/>
          </ac:cxnSpMkLst>
        </pc:cxnChg>
        <pc:cxnChg chg="mod">
          <ac:chgData name="이원종(2020134026)" userId="6fa6b33a-341d-4762-8641-8275846f2f9d" providerId="ADAL" clId="{64F57AA1-44E3-47AC-8BA6-D08FA70DF4E2}" dt="2025-11-07T08:16:03.813" v="1475" actId="14100"/>
          <ac:cxnSpMkLst>
            <pc:docMk/>
            <pc:sldMk cId="0" sldId="261"/>
            <ac:cxnSpMk id="68" creationId="{DA73396F-4A14-5E1A-7FD5-C959E6D4E6B8}"/>
          </ac:cxnSpMkLst>
        </pc:cxnChg>
        <pc:cxnChg chg="mod topLvl">
          <ac:chgData name="이원종(2020134026)" userId="6fa6b33a-341d-4762-8641-8275846f2f9d" providerId="ADAL" clId="{64F57AA1-44E3-47AC-8BA6-D08FA70DF4E2}" dt="2025-11-10T15:24:12.241" v="2990" actId="1037"/>
          <ac:cxnSpMkLst>
            <pc:docMk/>
            <pc:sldMk cId="0" sldId="261"/>
            <ac:cxnSpMk id="75" creationId="{1E861A6E-819D-50C0-7E0C-D3BA1C3BEF16}"/>
          </ac:cxnSpMkLst>
        </pc:cxnChg>
        <pc:cxnChg chg="mod">
          <ac:chgData name="이원종(2020134026)" userId="6fa6b33a-341d-4762-8641-8275846f2f9d" providerId="ADAL" clId="{64F57AA1-44E3-47AC-8BA6-D08FA70DF4E2}" dt="2025-11-07T08:16:03.813" v="1475" actId="14100"/>
          <ac:cxnSpMkLst>
            <pc:docMk/>
            <pc:sldMk cId="0" sldId="261"/>
            <ac:cxnSpMk id="76" creationId="{7E5E0982-F0D6-2441-0DD0-89BCE10056D2}"/>
          </ac:cxnSpMkLst>
        </pc:cxnChg>
        <pc:cxnChg chg="mod">
          <ac:chgData name="이원종(2020134026)" userId="6fa6b33a-341d-4762-8641-8275846f2f9d" providerId="ADAL" clId="{64F57AA1-44E3-47AC-8BA6-D08FA70DF4E2}" dt="2025-11-07T08:15:45.541" v="1472" actId="1076"/>
          <ac:cxnSpMkLst>
            <pc:docMk/>
            <pc:sldMk cId="0" sldId="261"/>
            <ac:cxnSpMk id="79" creationId="{30261DDC-38DC-1477-2F78-F5F37A9A54D4}"/>
          </ac:cxnSpMkLst>
        </pc:cxnChg>
      </pc:sldChg>
      <pc:sldChg chg="addSp delSp modSp mod">
        <pc:chgData name="이원종(2020134026)" userId="6fa6b33a-341d-4762-8641-8275846f2f9d" providerId="ADAL" clId="{64F57AA1-44E3-47AC-8BA6-D08FA70DF4E2}" dt="2025-11-16T08:27:27.952" v="4425" actId="21"/>
        <pc:sldMkLst>
          <pc:docMk/>
          <pc:sldMk cId="0" sldId="262"/>
        </pc:sldMkLst>
        <pc:picChg chg="add mod">
          <ac:chgData name="이원종(2020134026)" userId="6fa6b33a-341d-4762-8641-8275846f2f9d" providerId="ADAL" clId="{64F57AA1-44E3-47AC-8BA6-D08FA70DF4E2}" dt="2025-11-11T14:56:07.901" v="3583"/>
          <ac:picMkLst>
            <pc:docMk/>
            <pc:sldMk cId="0" sldId="262"/>
            <ac:picMk id="6" creationId="{8A53B967-273C-D18B-53CF-ED443C7D199E}"/>
          </ac:picMkLst>
        </pc:picChg>
        <pc:picChg chg="add mod">
          <ac:chgData name="이원종(2020134026)" userId="6fa6b33a-341d-4762-8641-8275846f2f9d" providerId="ADAL" clId="{64F57AA1-44E3-47AC-8BA6-D08FA70DF4E2}" dt="2025-11-16T08:25:40.303" v="4407"/>
          <ac:picMkLst>
            <pc:docMk/>
            <pc:sldMk cId="0" sldId="262"/>
            <ac:picMk id="7" creationId="{655A0B65-9054-F1D3-6B55-E346DC168939}"/>
          </ac:picMkLst>
        </pc:picChg>
        <pc:picChg chg="add del mod">
          <ac:chgData name="이원종(2020134026)" userId="6fa6b33a-341d-4762-8641-8275846f2f9d" providerId="ADAL" clId="{64F57AA1-44E3-47AC-8BA6-D08FA70DF4E2}" dt="2025-11-16T08:27:27.952" v="4425" actId="21"/>
          <ac:picMkLst>
            <pc:docMk/>
            <pc:sldMk cId="0" sldId="262"/>
            <ac:picMk id="8" creationId="{4C40790C-3228-D27C-48D6-6AA3CB1B311F}"/>
          </ac:picMkLst>
        </pc:picChg>
      </pc:sldChg>
      <pc:sldChg chg="addSp delSp modSp mod">
        <pc:chgData name="이원종(2020134026)" userId="6fa6b33a-341d-4762-8641-8275846f2f9d" providerId="ADAL" clId="{64F57AA1-44E3-47AC-8BA6-D08FA70DF4E2}" dt="2025-11-16T08:27:44.242" v="4451" actId="21"/>
        <pc:sldMkLst>
          <pc:docMk/>
          <pc:sldMk cId="0" sldId="263"/>
        </pc:sldMkLst>
        <pc:picChg chg="add mod">
          <ac:chgData name="이원종(2020134026)" userId="6fa6b33a-341d-4762-8641-8275846f2f9d" providerId="ADAL" clId="{64F57AA1-44E3-47AC-8BA6-D08FA70DF4E2}" dt="2025-11-11T15:05:10.757" v="3590"/>
          <ac:picMkLst>
            <pc:docMk/>
            <pc:sldMk cId="0" sldId="263"/>
            <ac:picMk id="5" creationId="{2330FE5D-C620-CD2E-1162-16B6F9B1E2EC}"/>
          </ac:picMkLst>
        </pc:picChg>
        <pc:picChg chg="add mod">
          <ac:chgData name="이원종(2020134026)" userId="6fa6b33a-341d-4762-8641-8275846f2f9d" providerId="ADAL" clId="{64F57AA1-44E3-47AC-8BA6-D08FA70DF4E2}" dt="2025-11-16T08:27:29.307" v="4426"/>
          <ac:picMkLst>
            <pc:docMk/>
            <pc:sldMk cId="0" sldId="263"/>
            <ac:picMk id="15" creationId="{4C40790C-3228-D27C-48D6-6AA3CB1B311F}"/>
          </ac:picMkLst>
        </pc:picChg>
        <pc:picChg chg="add del mod">
          <ac:chgData name="이원종(2020134026)" userId="6fa6b33a-341d-4762-8641-8275846f2f9d" providerId="ADAL" clId="{64F57AA1-44E3-47AC-8BA6-D08FA70DF4E2}" dt="2025-11-16T08:27:44.242" v="4451" actId="21"/>
          <ac:picMkLst>
            <pc:docMk/>
            <pc:sldMk cId="0" sldId="263"/>
            <ac:picMk id="18" creationId="{DC6E8FB3-CE2B-9892-669D-2B33A7627A3E}"/>
          </ac:picMkLst>
        </pc:picChg>
      </pc:sldChg>
      <pc:sldChg chg="addSp delSp modSp mod">
        <pc:chgData name="이원종(2020134026)" userId="6fa6b33a-341d-4762-8641-8275846f2f9d" providerId="ADAL" clId="{64F57AA1-44E3-47AC-8BA6-D08FA70DF4E2}" dt="2025-11-16T08:28:02.784" v="4475" actId="21"/>
        <pc:sldMkLst>
          <pc:docMk/>
          <pc:sldMk cId="0" sldId="264"/>
        </pc:sldMkLst>
        <pc:spChg chg="add mod">
          <ac:chgData name="이원종(2020134026)" userId="6fa6b33a-341d-4762-8641-8275846f2f9d" providerId="ADAL" clId="{64F57AA1-44E3-47AC-8BA6-D08FA70DF4E2}" dt="2025-11-13T13:53:10.281" v="3856" actId="164"/>
          <ac:spMkLst>
            <pc:docMk/>
            <pc:sldMk cId="0" sldId="264"/>
            <ac:spMk id="8" creationId="{0F3C35A0-BE37-B8F3-8C47-062514BEDE27}"/>
          </ac:spMkLst>
        </pc:spChg>
        <pc:spChg chg="mod">
          <ac:chgData name="이원종(2020134026)" userId="6fa6b33a-341d-4762-8641-8275846f2f9d" providerId="ADAL" clId="{64F57AA1-44E3-47AC-8BA6-D08FA70DF4E2}" dt="2025-11-13T13:52:24.944" v="3855" actId="1076"/>
          <ac:spMkLst>
            <pc:docMk/>
            <pc:sldMk cId="0" sldId="264"/>
            <ac:spMk id="22" creationId="{E027A581-77F5-F560-8525-C3F746491A0D}"/>
          </ac:spMkLst>
        </pc:spChg>
        <pc:grpChg chg="add mod">
          <ac:chgData name="이원종(2020134026)" userId="6fa6b33a-341d-4762-8641-8275846f2f9d" providerId="ADAL" clId="{64F57AA1-44E3-47AC-8BA6-D08FA70DF4E2}" dt="2025-11-13T13:53:10.281" v="3856" actId="164"/>
          <ac:grpSpMkLst>
            <pc:docMk/>
            <pc:sldMk cId="0" sldId="264"/>
            <ac:grpSpMk id="9" creationId="{F62EB03D-7427-6609-FCD6-CDD8006D7031}"/>
          </ac:grpSpMkLst>
        </pc:grpChg>
        <pc:picChg chg="add mod ord">
          <ac:chgData name="이원종(2020134026)" userId="6fa6b33a-341d-4762-8641-8275846f2f9d" providerId="ADAL" clId="{64F57AA1-44E3-47AC-8BA6-D08FA70DF4E2}" dt="2025-11-13T12:40:59.126" v="3611" actId="167"/>
          <ac:picMkLst>
            <pc:docMk/>
            <pc:sldMk cId="0" sldId="264"/>
            <ac:picMk id="6" creationId="{65715368-F909-D1F2-AA65-5C8D7CA7FE2F}"/>
          </ac:picMkLst>
        </pc:picChg>
        <pc:picChg chg="add mod">
          <ac:chgData name="이원종(2020134026)" userId="6fa6b33a-341d-4762-8641-8275846f2f9d" providerId="ADAL" clId="{64F57AA1-44E3-47AC-8BA6-D08FA70DF4E2}" dt="2025-11-16T08:27:45.958" v="4452"/>
          <ac:picMkLst>
            <pc:docMk/>
            <pc:sldMk cId="0" sldId="264"/>
            <ac:picMk id="7" creationId="{DC6E8FB3-CE2B-9892-669D-2B33A7627A3E}"/>
          </ac:picMkLst>
        </pc:picChg>
        <pc:picChg chg="add del mod">
          <ac:chgData name="이원종(2020134026)" userId="6fa6b33a-341d-4762-8641-8275846f2f9d" providerId="ADAL" clId="{64F57AA1-44E3-47AC-8BA6-D08FA70DF4E2}" dt="2025-11-16T08:28:02.784" v="4475" actId="21"/>
          <ac:picMkLst>
            <pc:docMk/>
            <pc:sldMk cId="0" sldId="264"/>
            <ac:picMk id="10" creationId="{00D377A7-38F0-3A75-AC28-E1E209162340}"/>
          </ac:picMkLst>
        </pc:picChg>
        <pc:picChg chg="mod topLvl">
          <ac:chgData name="이원종(2020134026)" userId="6fa6b33a-341d-4762-8641-8275846f2f9d" providerId="ADAL" clId="{64F57AA1-44E3-47AC-8BA6-D08FA70DF4E2}" dt="2025-11-13T12:41:15.683" v="3614" actId="165"/>
          <ac:picMkLst>
            <pc:docMk/>
            <pc:sldMk cId="0" sldId="264"/>
            <ac:picMk id="12" creationId="{06BAC679-A816-1457-8169-E21E0A9B4947}"/>
          </ac:picMkLst>
        </pc:picChg>
        <pc:picChg chg="mod topLvl">
          <ac:chgData name="이원종(2020134026)" userId="6fa6b33a-341d-4762-8641-8275846f2f9d" providerId="ADAL" clId="{64F57AA1-44E3-47AC-8BA6-D08FA70DF4E2}" dt="2025-11-13T13:53:10.281" v="3856" actId="164"/>
          <ac:picMkLst>
            <pc:docMk/>
            <pc:sldMk cId="0" sldId="264"/>
            <ac:picMk id="15" creationId="{18EAE767-814E-79E3-B13A-D05CFE9F3B4D}"/>
          </ac:picMkLst>
        </pc:picChg>
      </pc:sldChg>
      <pc:sldChg chg="addSp delSp modSp mod">
        <pc:chgData name="이원종(2020134026)" userId="6fa6b33a-341d-4762-8641-8275846f2f9d" providerId="ADAL" clId="{64F57AA1-44E3-47AC-8BA6-D08FA70DF4E2}" dt="2025-11-16T08:28:19.216" v="4503" actId="21"/>
        <pc:sldMkLst>
          <pc:docMk/>
          <pc:sldMk cId="0" sldId="265"/>
        </pc:sldMkLst>
        <pc:spChg chg="mod">
          <ac:chgData name="이원종(2020134026)" userId="6fa6b33a-341d-4762-8641-8275846f2f9d" providerId="ADAL" clId="{64F57AA1-44E3-47AC-8BA6-D08FA70DF4E2}" dt="2025-11-13T13:53:14.210" v="3858"/>
          <ac:spMkLst>
            <pc:docMk/>
            <pc:sldMk cId="0" sldId="265"/>
            <ac:spMk id="10" creationId="{68203768-7778-8FE0-DD85-F9808EE22F86}"/>
          </ac:spMkLst>
        </pc:spChg>
        <pc:spChg chg="mod">
          <ac:chgData name="이원종(2020134026)" userId="6fa6b33a-341d-4762-8641-8275846f2f9d" providerId="ADAL" clId="{64F57AA1-44E3-47AC-8BA6-D08FA70DF4E2}" dt="2025-11-13T13:55:08.629" v="3885" actId="1076"/>
          <ac:spMkLst>
            <pc:docMk/>
            <pc:sldMk cId="0" sldId="265"/>
            <ac:spMk id="26" creationId="{980D03EA-0DD8-2E3F-88C4-DB933356BCEA}"/>
          </ac:spMkLst>
        </pc:spChg>
        <pc:grpChg chg="add mod">
          <ac:chgData name="이원종(2020134026)" userId="6fa6b33a-341d-4762-8641-8275846f2f9d" providerId="ADAL" clId="{64F57AA1-44E3-47AC-8BA6-D08FA70DF4E2}" dt="2025-11-13T13:53:14.210" v="3858"/>
          <ac:grpSpMkLst>
            <pc:docMk/>
            <pc:sldMk cId="0" sldId="265"/>
            <ac:grpSpMk id="8" creationId="{0DF2608F-1708-AE29-E9D9-D65DF8D94214}"/>
          </ac:grpSpMkLst>
        </pc:grpChg>
        <pc:picChg chg="add mod">
          <ac:chgData name="이원종(2020134026)" userId="6fa6b33a-341d-4762-8641-8275846f2f9d" providerId="ADAL" clId="{64F57AA1-44E3-47AC-8BA6-D08FA70DF4E2}" dt="2025-11-16T08:28:04.558" v="4476"/>
          <ac:picMkLst>
            <pc:docMk/>
            <pc:sldMk cId="0" sldId="265"/>
            <ac:picMk id="6" creationId="{00D377A7-38F0-3A75-AC28-E1E209162340}"/>
          </ac:picMkLst>
        </pc:picChg>
        <pc:picChg chg="add mod ord">
          <ac:chgData name="이원종(2020134026)" userId="6fa6b33a-341d-4762-8641-8275846f2f9d" providerId="ADAL" clId="{64F57AA1-44E3-47AC-8BA6-D08FA70DF4E2}" dt="2025-11-13T12:55:47.281" v="3629" actId="167"/>
          <ac:picMkLst>
            <pc:docMk/>
            <pc:sldMk cId="0" sldId="265"/>
            <ac:picMk id="7" creationId="{0CA38F65-B4FD-9E5F-874A-2024A62225FF}"/>
          </ac:picMkLst>
        </pc:picChg>
        <pc:picChg chg="mod">
          <ac:chgData name="이원종(2020134026)" userId="6fa6b33a-341d-4762-8641-8275846f2f9d" providerId="ADAL" clId="{64F57AA1-44E3-47AC-8BA6-D08FA70DF4E2}" dt="2025-11-13T13:53:14.210" v="3858"/>
          <ac:picMkLst>
            <pc:docMk/>
            <pc:sldMk cId="0" sldId="265"/>
            <ac:picMk id="9" creationId="{C3094450-B886-8337-D8E4-01A6000056EE}"/>
          </ac:picMkLst>
        </pc:picChg>
        <pc:picChg chg="add del mod">
          <ac:chgData name="이원종(2020134026)" userId="6fa6b33a-341d-4762-8641-8275846f2f9d" providerId="ADAL" clId="{64F57AA1-44E3-47AC-8BA6-D08FA70DF4E2}" dt="2025-11-16T08:28:19.216" v="4503" actId="21"/>
          <ac:picMkLst>
            <pc:docMk/>
            <pc:sldMk cId="0" sldId="265"/>
            <ac:picMk id="11" creationId="{DA6DF744-B85D-3D69-9E46-91B4641D83F8}"/>
          </ac:picMkLst>
        </pc:picChg>
        <pc:picChg chg="mod topLvl">
          <ac:chgData name="이원종(2020134026)" userId="6fa6b33a-341d-4762-8641-8275846f2f9d" providerId="ADAL" clId="{64F57AA1-44E3-47AC-8BA6-D08FA70DF4E2}" dt="2025-11-13T12:55:29.781" v="3623" actId="165"/>
          <ac:picMkLst>
            <pc:docMk/>
            <pc:sldMk cId="0" sldId="265"/>
            <ac:picMk id="23" creationId="{A19703DE-2D72-69D0-DACC-0149F4FB02EC}"/>
          </ac:picMkLst>
        </pc:picChg>
        <pc:cxnChg chg="mod">
          <ac:chgData name="이원종(2020134026)" userId="6fa6b33a-341d-4762-8641-8275846f2f9d" providerId="ADAL" clId="{64F57AA1-44E3-47AC-8BA6-D08FA70DF4E2}" dt="2025-11-13T13:53:14.026" v="3857" actId="478"/>
          <ac:cxnSpMkLst>
            <pc:docMk/>
            <pc:sldMk cId="0" sldId="265"/>
            <ac:cxnSpMk id="20" creationId="{089DD48F-8421-A6E7-A1E7-68CE0F45F44C}"/>
          </ac:cxnSpMkLst>
        </pc:cxnChg>
      </pc:sldChg>
      <pc:sldChg chg="addSp delSp modSp mod">
        <pc:chgData name="이원종(2020134026)" userId="6fa6b33a-341d-4762-8641-8275846f2f9d" providerId="ADAL" clId="{64F57AA1-44E3-47AC-8BA6-D08FA70DF4E2}" dt="2025-11-16T08:29:19.302" v="4525" actId="21"/>
        <pc:sldMkLst>
          <pc:docMk/>
          <pc:sldMk cId="0" sldId="266"/>
        </pc:sldMkLst>
        <pc:spChg chg="mod">
          <ac:chgData name="이원종(2020134026)" userId="6fa6b33a-341d-4762-8641-8275846f2f9d" providerId="ADAL" clId="{64F57AA1-44E3-47AC-8BA6-D08FA70DF4E2}" dt="2025-11-13T13:53:17.879" v="3860"/>
          <ac:spMkLst>
            <pc:docMk/>
            <pc:sldMk cId="0" sldId="266"/>
            <ac:spMk id="10" creationId="{4CBC20EA-C2F1-4F18-F4F9-7D1AFB0CB740}"/>
          </ac:spMkLst>
        </pc:spChg>
        <pc:spChg chg="mod">
          <ac:chgData name="이원종(2020134026)" userId="6fa6b33a-341d-4762-8641-8275846f2f9d" providerId="ADAL" clId="{64F57AA1-44E3-47AC-8BA6-D08FA70DF4E2}" dt="2025-11-13T13:54:49.002" v="3882" actId="1035"/>
          <ac:spMkLst>
            <pc:docMk/>
            <pc:sldMk cId="0" sldId="266"/>
            <ac:spMk id="18" creationId="{E527274F-9EF2-04BD-66DB-CC3F16C2056D}"/>
          </ac:spMkLst>
        </pc:spChg>
        <pc:grpChg chg="add mod">
          <ac:chgData name="이원종(2020134026)" userId="6fa6b33a-341d-4762-8641-8275846f2f9d" providerId="ADAL" clId="{64F57AA1-44E3-47AC-8BA6-D08FA70DF4E2}" dt="2025-11-13T13:53:17.879" v="3860"/>
          <ac:grpSpMkLst>
            <pc:docMk/>
            <pc:sldMk cId="0" sldId="266"/>
            <ac:grpSpMk id="7" creationId="{C7926554-C778-440A-CBA9-5DB98AA2870B}"/>
          </ac:grpSpMkLst>
        </pc:grpChg>
        <pc:picChg chg="add del mod">
          <ac:chgData name="이원종(2020134026)" userId="6fa6b33a-341d-4762-8641-8275846f2f9d" providerId="ADAL" clId="{64F57AA1-44E3-47AC-8BA6-D08FA70DF4E2}" dt="2025-11-16T08:29:19.302" v="4525" actId="21"/>
          <ac:picMkLst>
            <pc:docMk/>
            <pc:sldMk cId="0" sldId="266"/>
            <ac:picMk id="5" creationId="{D0A0DCD5-E4C7-90B0-90C2-09420B857FB5}"/>
          </ac:picMkLst>
        </pc:picChg>
        <pc:picChg chg="add mod ord">
          <ac:chgData name="이원종(2020134026)" userId="6fa6b33a-341d-4762-8641-8275846f2f9d" providerId="ADAL" clId="{64F57AA1-44E3-47AC-8BA6-D08FA70DF4E2}" dt="2025-11-13T12:56:16.720" v="3633" actId="167"/>
          <ac:picMkLst>
            <pc:docMk/>
            <pc:sldMk cId="0" sldId="266"/>
            <ac:picMk id="6" creationId="{FD28D920-E785-9DE4-C83B-6AF1D702DD6B}"/>
          </ac:picMkLst>
        </pc:picChg>
        <pc:picChg chg="mod">
          <ac:chgData name="이원종(2020134026)" userId="6fa6b33a-341d-4762-8641-8275846f2f9d" providerId="ADAL" clId="{64F57AA1-44E3-47AC-8BA6-D08FA70DF4E2}" dt="2025-11-13T13:53:17.879" v="3860"/>
          <ac:picMkLst>
            <pc:docMk/>
            <pc:sldMk cId="0" sldId="266"/>
            <ac:picMk id="9" creationId="{B4B8183B-62C3-8611-24E4-10F8A9A87B49}"/>
          </ac:picMkLst>
        </pc:picChg>
        <pc:picChg chg="add mod">
          <ac:chgData name="이원종(2020134026)" userId="6fa6b33a-341d-4762-8641-8275846f2f9d" providerId="ADAL" clId="{64F57AA1-44E3-47AC-8BA6-D08FA70DF4E2}" dt="2025-11-16T08:28:21.446" v="4504"/>
          <ac:picMkLst>
            <pc:docMk/>
            <pc:sldMk cId="0" sldId="266"/>
            <ac:picMk id="11" creationId="{DA6DF744-B85D-3D69-9E46-91B4641D83F8}"/>
          </ac:picMkLst>
        </pc:picChg>
        <pc:picChg chg="mod">
          <ac:chgData name="이원종(2020134026)" userId="6fa6b33a-341d-4762-8641-8275846f2f9d" providerId="ADAL" clId="{64F57AA1-44E3-47AC-8BA6-D08FA70DF4E2}" dt="2025-11-10T07:03:36.311" v="2718" actId="1035"/>
          <ac:picMkLst>
            <pc:docMk/>
            <pc:sldMk cId="0" sldId="266"/>
            <ac:picMk id="17" creationId="{FF1BDA64-6832-4AE0-C6B3-DFE9EC3A2B7B}"/>
          </ac:picMkLst>
        </pc:picChg>
        <pc:picChg chg="mod topLvl">
          <ac:chgData name="이원종(2020134026)" userId="6fa6b33a-341d-4762-8641-8275846f2f9d" providerId="ADAL" clId="{64F57AA1-44E3-47AC-8BA6-D08FA70DF4E2}" dt="2025-11-13T12:56:48.596" v="3634" actId="165"/>
          <ac:picMkLst>
            <pc:docMk/>
            <pc:sldMk cId="0" sldId="266"/>
            <ac:picMk id="38" creationId="{F25C1535-CA86-DD00-3446-89DA7409DED3}"/>
          </ac:picMkLst>
        </pc:picChg>
      </pc:sldChg>
      <pc:sldChg chg="addSp delSp modSp mod">
        <pc:chgData name="이원종(2020134026)" userId="6fa6b33a-341d-4762-8641-8275846f2f9d" providerId="ADAL" clId="{64F57AA1-44E3-47AC-8BA6-D08FA70DF4E2}" dt="2025-11-16T08:29:53.014" v="4554" actId="21"/>
        <pc:sldMkLst>
          <pc:docMk/>
          <pc:sldMk cId="0" sldId="267"/>
        </pc:sldMkLst>
        <pc:spChg chg="mod">
          <ac:chgData name="이원종(2020134026)" userId="6fa6b33a-341d-4762-8641-8275846f2f9d" providerId="ADAL" clId="{64F57AA1-44E3-47AC-8BA6-D08FA70DF4E2}" dt="2025-11-13T13:53:21.913" v="3862"/>
          <ac:spMkLst>
            <pc:docMk/>
            <pc:sldMk cId="0" sldId="267"/>
            <ac:spMk id="10" creationId="{F4DDB8E8-9239-19C9-5DE2-AAE7E7FF9EAE}"/>
          </ac:spMkLst>
        </pc:spChg>
        <pc:spChg chg="mod">
          <ac:chgData name="이원종(2020134026)" userId="6fa6b33a-341d-4762-8641-8275846f2f9d" providerId="ADAL" clId="{64F57AA1-44E3-47AC-8BA6-D08FA70DF4E2}" dt="2025-11-13T13:54:37.613" v="3876" actId="14100"/>
          <ac:spMkLst>
            <pc:docMk/>
            <pc:sldMk cId="0" sldId="267"/>
            <ac:spMk id="23" creationId="{0B1FAAA5-5D64-72ED-3A59-E52E25C81E8E}"/>
          </ac:spMkLst>
        </pc:spChg>
        <pc:grpChg chg="add mod">
          <ac:chgData name="이원종(2020134026)" userId="6fa6b33a-341d-4762-8641-8275846f2f9d" providerId="ADAL" clId="{64F57AA1-44E3-47AC-8BA6-D08FA70DF4E2}" dt="2025-11-13T13:53:21.913" v="3862"/>
          <ac:grpSpMkLst>
            <pc:docMk/>
            <pc:sldMk cId="0" sldId="267"/>
            <ac:grpSpMk id="8" creationId="{3A202ED2-64F3-390B-FDE0-B572E8C8910C}"/>
          </ac:grpSpMkLst>
        </pc:grpChg>
        <pc:picChg chg="add mod">
          <ac:chgData name="이원종(2020134026)" userId="6fa6b33a-341d-4762-8641-8275846f2f9d" providerId="ADAL" clId="{64F57AA1-44E3-47AC-8BA6-D08FA70DF4E2}" dt="2025-11-16T08:29:20.552" v="4526"/>
          <ac:picMkLst>
            <pc:docMk/>
            <pc:sldMk cId="0" sldId="267"/>
            <ac:picMk id="6" creationId="{D0A0DCD5-E4C7-90B0-90C2-09420B857FB5}"/>
          </ac:picMkLst>
        </pc:picChg>
        <pc:picChg chg="add mod ord">
          <ac:chgData name="이원종(2020134026)" userId="6fa6b33a-341d-4762-8641-8275846f2f9d" providerId="ADAL" clId="{64F57AA1-44E3-47AC-8BA6-D08FA70DF4E2}" dt="2025-11-13T12:57:35.418" v="3640" actId="167"/>
          <ac:picMkLst>
            <pc:docMk/>
            <pc:sldMk cId="0" sldId="267"/>
            <ac:picMk id="7" creationId="{1416D398-B17B-C1E0-CEEC-7814B70BD9F0}"/>
          </ac:picMkLst>
        </pc:picChg>
        <pc:picChg chg="mod">
          <ac:chgData name="이원종(2020134026)" userId="6fa6b33a-341d-4762-8641-8275846f2f9d" providerId="ADAL" clId="{64F57AA1-44E3-47AC-8BA6-D08FA70DF4E2}" dt="2025-11-13T13:53:21.913" v="3862"/>
          <ac:picMkLst>
            <pc:docMk/>
            <pc:sldMk cId="0" sldId="267"/>
            <ac:picMk id="9" creationId="{0D100729-6E4C-461B-AB35-685D4ED9E784}"/>
          </ac:picMkLst>
        </pc:picChg>
        <pc:picChg chg="add del mod">
          <ac:chgData name="이원종(2020134026)" userId="6fa6b33a-341d-4762-8641-8275846f2f9d" providerId="ADAL" clId="{64F57AA1-44E3-47AC-8BA6-D08FA70DF4E2}" dt="2025-11-16T08:29:53.014" v="4554" actId="21"/>
          <ac:picMkLst>
            <pc:docMk/>
            <pc:sldMk cId="0" sldId="267"/>
            <ac:picMk id="11" creationId="{44F4CE36-7EFE-B15A-00A0-D790444FCF4B}"/>
          </ac:picMkLst>
        </pc:picChg>
        <pc:picChg chg="add mod">
          <ac:chgData name="이원종(2020134026)" userId="6fa6b33a-341d-4762-8641-8275846f2f9d" providerId="ADAL" clId="{64F57AA1-44E3-47AC-8BA6-D08FA70DF4E2}" dt="2025-11-10T07:03:49.811" v="2759" actId="1037"/>
          <ac:picMkLst>
            <pc:docMk/>
            <pc:sldMk cId="0" sldId="267"/>
            <ac:picMk id="25" creationId="{8D8A8C6E-DBDE-A11A-A259-652FA2009C36}"/>
          </ac:picMkLst>
        </pc:picChg>
        <pc:picChg chg="mod topLvl">
          <ac:chgData name="이원종(2020134026)" userId="6fa6b33a-341d-4762-8641-8275846f2f9d" providerId="ADAL" clId="{64F57AA1-44E3-47AC-8BA6-D08FA70DF4E2}" dt="2025-11-13T12:57:17.123" v="3637" actId="165"/>
          <ac:picMkLst>
            <pc:docMk/>
            <pc:sldMk cId="0" sldId="267"/>
            <ac:picMk id="36" creationId="{21007D41-4BFF-5A83-DD2B-B04C306A6E6D}"/>
          </ac:picMkLst>
        </pc:picChg>
        <pc:cxnChg chg="mod">
          <ac:chgData name="이원종(2020134026)" userId="6fa6b33a-341d-4762-8641-8275846f2f9d" providerId="ADAL" clId="{64F57AA1-44E3-47AC-8BA6-D08FA70DF4E2}" dt="2025-11-13T13:53:21.747" v="3861" actId="478"/>
          <ac:cxnSpMkLst>
            <pc:docMk/>
            <pc:sldMk cId="0" sldId="267"/>
            <ac:cxnSpMk id="20" creationId="{F654180D-6D3A-1C49-C802-CED5775AB4C2}"/>
          </ac:cxnSpMkLst>
        </pc:cxnChg>
      </pc:sldChg>
      <pc:sldChg chg="addSp delSp modSp mod">
        <pc:chgData name="이원종(2020134026)" userId="6fa6b33a-341d-4762-8641-8275846f2f9d" providerId="ADAL" clId="{64F57AA1-44E3-47AC-8BA6-D08FA70DF4E2}" dt="2025-11-16T08:30:07.426" v="4578" actId="21"/>
        <pc:sldMkLst>
          <pc:docMk/>
          <pc:sldMk cId="0" sldId="268"/>
        </pc:sldMkLst>
        <pc:spChg chg="mod">
          <ac:chgData name="이원종(2020134026)" userId="6fa6b33a-341d-4762-8641-8275846f2f9d" providerId="ADAL" clId="{64F57AA1-44E3-47AC-8BA6-D08FA70DF4E2}" dt="2025-11-13T13:53:25.681" v="3864"/>
          <ac:spMkLst>
            <pc:docMk/>
            <pc:sldMk cId="0" sldId="268"/>
            <ac:spMk id="10" creationId="{2460D1FD-8854-F454-D32B-9678BC74362C}"/>
          </ac:spMkLst>
        </pc:spChg>
        <pc:spChg chg="mod">
          <ac:chgData name="이원종(2020134026)" userId="6fa6b33a-341d-4762-8641-8275846f2f9d" providerId="ADAL" clId="{64F57AA1-44E3-47AC-8BA6-D08FA70DF4E2}" dt="2025-11-13T13:54:28.234" v="3874" actId="403"/>
          <ac:spMkLst>
            <pc:docMk/>
            <pc:sldMk cId="0" sldId="268"/>
            <ac:spMk id="18" creationId="{4B2B206A-49E9-819E-CE29-09F6B92D51AB}"/>
          </ac:spMkLst>
        </pc:spChg>
        <pc:grpChg chg="add mod">
          <ac:chgData name="이원종(2020134026)" userId="6fa6b33a-341d-4762-8641-8275846f2f9d" providerId="ADAL" clId="{64F57AA1-44E3-47AC-8BA6-D08FA70DF4E2}" dt="2025-11-13T13:53:25.681" v="3864"/>
          <ac:grpSpMkLst>
            <pc:docMk/>
            <pc:sldMk cId="0" sldId="268"/>
            <ac:grpSpMk id="8" creationId="{D084556B-F5BB-0FC0-DB3A-0D5147D1F767}"/>
          </ac:grpSpMkLst>
        </pc:grpChg>
        <pc:picChg chg="add del mod">
          <ac:chgData name="이원종(2020134026)" userId="6fa6b33a-341d-4762-8641-8275846f2f9d" providerId="ADAL" clId="{64F57AA1-44E3-47AC-8BA6-D08FA70DF4E2}" dt="2025-11-16T08:30:07.426" v="4578" actId="21"/>
          <ac:picMkLst>
            <pc:docMk/>
            <pc:sldMk cId="0" sldId="268"/>
            <ac:picMk id="6" creationId="{51241214-C25B-1877-D448-5B9F8BCDC06B}"/>
          </ac:picMkLst>
        </pc:picChg>
        <pc:picChg chg="add mod ord">
          <ac:chgData name="이원종(2020134026)" userId="6fa6b33a-341d-4762-8641-8275846f2f9d" providerId="ADAL" clId="{64F57AA1-44E3-47AC-8BA6-D08FA70DF4E2}" dt="2025-11-13T12:58:02.828" v="3645" actId="167"/>
          <ac:picMkLst>
            <pc:docMk/>
            <pc:sldMk cId="0" sldId="268"/>
            <ac:picMk id="7" creationId="{CFA769C1-F46C-F11F-08A8-FA9A140E2491}"/>
          </ac:picMkLst>
        </pc:picChg>
        <pc:picChg chg="mod">
          <ac:chgData name="이원종(2020134026)" userId="6fa6b33a-341d-4762-8641-8275846f2f9d" providerId="ADAL" clId="{64F57AA1-44E3-47AC-8BA6-D08FA70DF4E2}" dt="2025-11-13T13:53:25.681" v="3864"/>
          <ac:picMkLst>
            <pc:docMk/>
            <pc:sldMk cId="0" sldId="268"/>
            <ac:picMk id="9" creationId="{AFC3B2F1-5D71-78C1-20F9-F798F3C0A040}"/>
          </ac:picMkLst>
        </pc:picChg>
        <pc:picChg chg="add mod">
          <ac:chgData name="이원종(2020134026)" userId="6fa6b33a-341d-4762-8641-8275846f2f9d" providerId="ADAL" clId="{64F57AA1-44E3-47AC-8BA6-D08FA70DF4E2}" dt="2025-11-16T08:29:54.403" v="4555"/>
          <ac:picMkLst>
            <pc:docMk/>
            <pc:sldMk cId="0" sldId="268"/>
            <ac:picMk id="11" creationId="{44F4CE36-7EFE-B15A-00A0-D790444FCF4B}"/>
          </ac:picMkLst>
        </pc:picChg>
        <pc:picChg chg="add mod">
          <ac:chgData name="이원종(2020134026)" userId="6fa6b33a-341d-4762-8641-8275846f2f9d" providerId="ADAL" clId="{64F57AA1-44E3-47AC-8BA6-D08FA70DF4E2}" dt="2025-11-10T07:03:57.204" v="2808" actId="1038"/>
          <ac:picMkLst>
            <pc:docMk/>
            <pc:sldMk cId="0" sldId="268"/>
            <ac:picMk id="22" creationId="{851D447F-5AE4-2BA5-CBA1-039E142567AF}"/>
          </ac:picMkLst>
        </pc:picChg>
        <pc:picChg chg="mod topLvl">
          <ac:chgData name="이원종(2020134026)" userId="6fa6b33a-341d-4762-8641-8275846f2f9d" providerId="ADAL" clId="{64F57AA1-44E3-47AC-8BA6-D08FA70DF4E2}" dt="2025-11-13T12:57:46.326" v="3642" actId="165"/>
          <ac:picMkLst>
            <pc:docMk/>
            <pc:sldMk cId="0" sldId="268"/>
            <ac:picMk id="34" creationId="{B972413A-A27E-FFC1-475A-821DB23922A0}"/>
          </ac:picMkLst>
        </pc:picChg>
      </pc:sldChg>
      <pc:sldChg chg="addSp delSp modSp mod">
        <pc:chgData name="이원종(2020134026)" userId="6fa6b33a-341d-4762-8641-8275846f2f9d" providerId="ADAL" clId="{64F57AA1-44E3-47AC-8BA6-D08FA70DF4E2}" dt="2025-11-16T08:30:26.462" v="4618" actId="21"/>
        <pc:sldMkLst>
          <pc:docMk/>
          <pc:sldMk cId="0" sldId="269"/>
        </pc:sldMkLst>
        <pc:spChg chg="mod">
          <ac:chgData name="이원종(2020134026)" userId="6fa6b33a-341d-4762-8641-8275846f2f9d" providerId="ADAL" clId="{64F57AA1-44E3-47AC-8BA6-D08FA70DF4E2}" dt="2025-11-13T13:53:29.977" v="3866"/>
          <ac:spMkLst>
            <pc:docMk/>
            <pc:sldMk cId="0" sldId="269"/>
            <ac:spMk id="10" creationId="{5A40A6BB-953A-D65D-8191-790736202E6A}"/>
          </ac:spMkLst>
        </pc:spChg>
        <pc:spChg chg="mod">
          <ac:chgData name="이원종(2020134026)" userId="6fa6b33a-341d-4762-8641-8275846f2f9d" providerId="ADAL" clId="{64F57AA1-44E3-47AC-8BA6-D08FA70DF4E2}" dt="2025-11-13T13:54:18.563" v="3873" actId="1076"/>
          <ac:spMkLst>
            <pc:docMk/>
            <pc:sldMk cId="0" sldId="269"/>
            <ac:spMk id="24" creationId="{C3A86CDB-0B1F-1E3D-A841-EE638D0F564A}"/>
          </ac:spMkLst>
        </pc:spChg>
        <pc:grpChg chg="add mod">
          <ac:chgData name="이원종(2020134026)" userId="6fa6b33a-341d-4762-8641-8275846f2f9d" providerId="ADAL" clId="{64F57AA1-44E3-47AC-8BA6-D08FA70DF4E2}" dt="2025-11-13T13:53:29.977" v="3866"/>
          <ac:grpSpMkLst>
            <pc:docMk/>
            <pc:sldMk cId="0" sldId="269"/>
            <ac:grpSpMk id="8" creationId="{905A0FA3-3B33-8E1B-2A0A-244625FE7A7A}"/>
          </ac:grpSpMkLst>
        </pc:grpChg>
        <pc:picChg chg="add mod ord">
          <ac:chgData name="이원종(2020134026)" userId="6fa6b33a-341d-4762-8641-8275846f2f9d" providerId="ADAL" clId="{64F57AA1-44E3-47AC-8BA6-D08FA70DF4E2}" dt="2025-11-13T12:58:48.105" v="3650" actId="167"/>
          <ac:picMkLst>
            <pc:docMk/>
            <pc:sldMk cId="0" sldId="269"/>
            <ac:picMk id="6" creationId="{53A3C42C-C322-833A-E230-60DA97F4B8FE}"/>
          </ac:picMkLst>
        </pc:picChg>
        <pc:picChg chg="add mod">
          <ac:chgData name="이원종(2020134026)" userId="6fa6b33a-341d-4762-8641-8275846f2f9d" providerId="ADAL" clId="{64F57AA1-44E3-47AC-8BA6-D08FA70DF4E2}" dt="2025-11-16T08:30:08.563" v="4579"/>
          <ac:picMkLst>
            <pc:docMk/>
            <pc:sldMk cId="0" sldId="269"/>
            <ac:picMk id="7" creationId="{51241214-C25B-1877-D448-5B9F8BCDC06B}"/>
          </ac:picMkLst>
        </pc:picChg>
        <pc:picChg chg="mod">
          <ac:chgData name="이원종(2020134026)" userId="6fa6b33a-341d-4762-8641-8275846f2f9d" providerId="ADAL" clId="{64F57AA1-44E3-47AC-8BA6-D08FA70DF4E2}" dt="2025-11-13T13:53:29.977" v="3866"/>
          <ac:picMkLst>
            <pc:docMk/>
            <pc:sldMk cId="0" sldId="269"/>
            <ac:picMk id="9" creationId="{8B413E19-B0A0-1F49-4E9C-FEB9BFB7B9D1}"/>
          </ac:picMkLst>
        </pc:picChg>
        <pc:picChg chg="add del mod">
          <ac:chgData name="이원종(2020134026)" userId="6fa6b33a-341d-4762-8641-8275846f2f9d" providerId="ADAL" clId="{64F57AA1-44E3-47AC-8BA6-D08FA70DF4E2}" dt="2025-11-16T08:30:26.462" v="4618" actId="21"/>
          <ac:picMkLst>
            <pc:docMk/>
            <pc:sldMk cId="0" sldId="269"/>
            <ac:picMk id="11" creationId="{CF218365-DB57-D9ED-4916-A39BFD944783}"/>
          </ac:picMkLst>
        </pc:picChg>
        <pc:picChg chg="add mod">
          <ac:chgData name="이원종(2020134026)" userId="6fa6b33a-341d-4762-8641-8275846f2f9d" providerId="ADAL" clId="{64F57AA1-44E3-47AC-8BA6-D08FA70DF4E2}" dt="2025-11-10T07:04:05.836" v="2868" actId="1037"/>
          <ac:picMkLst>
            <pc:docMk/>
            <pc:sldMk cId="0" sldId="269"/>
            <ac:picMk id="19" creationId="{E088FF5A-82D0-5BBC-97F5-511871A9D03A}"/>
          </ac:picMkLst>
        </pc:picChg>
        <pc:picChg chg="mod topLvl">
          <ac:chgData name="이원종(2020134026)" userId="6fa6b33a-341d-4762-8641-8275846f2f9d" providerId="ADAL" clId="{64F57AA1-44E3-47AC-8BA6-D08FA70DF4E2}" dt="2025-11-13T12:58:28.138" v="3647" actId="165"/>
          <ac:picMkLst>
            <pc:docMk/>
            <pc:sldMk cId="0" sldId="269"/>
            <ac:picMk id="32" creationId="{00000000-0000-0000-0000-000000000000}"/>
          </ac:picMkLst>
        </pc:picChg>
        <pc:cxnChg chg="mod">
          <ac:chgData name="이원종(2020134026)" userId="6fa6b33a-341d-4762-8641-8275846f2f9d" providerId="ADAL" clId="{64F57AA1-44E3-47AC-8BA6-D08FA70DF4E2}" dt="2025-11-13T13:53:29.036" v="3865" actId="478"/>
          <ac:cxnSpMkLst>
            <pc:docMk/>
            <pc:sldMk cId="0" sldId="269"/>
            <ac:cxnSpMk id="14" creationId="{C761F565-4E8E-E722-87F7-5A15632D3BE0}"/>
          </ac:cxnSpMkLst>
        </pc:cxnChg>
      </pc:sldChg>
      <pc:sldChg chg="addSp delSp modSp mod">
        <pc:chgData name="이원종(2020134026)" userId="6fa6b33a-341d-4762-8641-8275846f2f9d" providerId="ADAL" clId="{64F57AA1-44E3-47AC-8BA6-D08FA70DF4E2}" dt="2025-11-16T08:30:41.076" v="4639" actId="21"/>
        <pc:sldMkLst>
          <pc:docMk/>
          <pc:sldMk cId="0" sldId="270"/>
        </pc:sldMkLst>
        <pc:spChg chg="mod">
          <ac:chgData name="이원종(2020134026)" userId="6fa6b33a-341d-4762-8641-8275846f2f9d" providerId="ADAL" clId="{64F57AA1-44E3-47AC-8BA6-D08FA70DF4E2}" dt="2025-11-13T13:53:50.632" v="3870"/>
          <ac:spMkLst>
            <pc:docMk/>
            <pc:sldMk cId="0" sldId="270"/>
            <ac:spMk id="11" creationId="{76DDD6F4-A697-BD89-1041-A7F4124A5E87}"/>
          </ac:spMkLst>
        </pc:spChg>
        <pc:spChg chg="mod topLvl">
          <ac:chgData name="이원종(2020134026)" userId="6fa6b33a-341d-4762-8641-8275846f2f9d" providerId="ADAL" clId="{64F57AA1-44E3-47AC-8BA6-D08FA70DF4E2}" dt="2025-11-13T13:53:58.784" v="3871" actId="403"/>
          <ac:spMkLst>
            <pc:docMk/>
            <pc:sldMk cId="0" sldId="270"/>
            <ac:spMk id="21" creationId="{5FE799A0-DC92-6AF2-FA82-040F71BEC48A}"/>
          </ac:spMkLst>
        </pc:spChg>
        <pc:grpChg chg="add mod">
          <ac:chgData name="이원종(2020134026)" userId="6fa6b33a-341d-4762-8641-8275846f2f9d" providerId="ADAL" clId="{64F57AA1-44E3-47AC-8BA6-D08FA70DF4E2}" dt="2025-11-13T13:53:50.632" v="3870"/>
          <ac:grpSpMkLst>
            <pc:docMk/>
            <pc:sldMk cId="0" sldId="270"/>
            <ac:grpSpMk id="8" creationId="{9D1E3B13-8CE4-1D32-4B57-FB21BA9DDE83}"/>
          </ac:grpSpMkLst>
        </pc:grpChg>
        <pc:picChg chg="mod topLvl">
          <ac:chgData name="이원종(2020134026)" userId="6fa6b33a-341d-4762-8641-8275846f2f9d" providerId="ADAL" clId="{64F57AA1-44E3-47AC-8BA6-D08FA70DF4E2}" dt="2025-11-13T13:53:41.519" v="3867" actId="165"/>
          <ac:picMkLst>
            <pc:docMk/>
            <pc:sldMk cId="0" sldId="270"/>
            <ac:picMk id="5" creationId="{C8A5E661-F36A-8ECC-9B1C-A8E5A0929738}"/>
          </ac:picMkLst>
        </pc:picChg>
        <pc:picChg chg="add mod">
          <ac:chgData name="이원종(2020134026)" userId="6fa6b33a-341d-4762-8641-8275846f2f9d" providerId="ADAL" clId="{64F57AA1-44E3-47AC-8BA6-D08FA70DF4E2}" dt="2025-11-16T08:30:27.337" v="4619"/>
          <ac:picMkLst>
            <pc:docMk/>
            <pc:sldMk cId="0" sldId="270"/>
            <ac:picMk id="6" creationId="{CF218365-DB57-D9ED-4916-A39BFD944783}"/>
          </ac:picMkLst>
        </pc:picChg>
        <pc:picChg chg="add mod ord">
          <ac:chgData name="이원종(2020134026)" userId="6fa6b33a-341d-4762-8641-8275846f2f9d" providerId="ADAL" clId="{64F57AA1-44E3-47AC-8BA6-D08FA70DF4E2}" dt="2025-11-13T12:59:14.514" v="3655" actId="167"/>
          <ac:picMkLst>
            <pc:docMk/>
            <pc:sldMk cId="0" sldId="270"/>
            <ac:picMk id="7" creationId="{D8583923-395C-F668-916D-16DA7166E8E9}"/>
          </ac:picMkLst>
        </pc:picChg>
        <pc:picChg chg="mod">
          <ac:chgData name="이원종(2020134026)" userId="6fa6b33a-341d-4762-8641-8275846f2f9d" providerId="ADAL" clId="{64F57AA1-44E3-47AC-8BA6-D08FA70DF4E2}" dt="2025-11-13T13:53:50.632" v="3870"/>
          <ac:picMkLst>
            <pc:docMk/>
            <pc:sldMk cId="0" sldId="270"/>
            <ac:picMk id="10" creationId="{375332E2-A88A-D773-A4EB-8DD92F96649C}"/>
          </ac:picMkLst>
        </pc:picChg>
        <pc:picChg chg="add del mod">
          <ac:chgData name="이원종(2020134026)" userId="6fa6b33a-341d-4762-8641-8275846f2f9d" providerId="ADAL" clId="{64F57AA1-44E3-47AC-8BA6-D08FA70DF4E2}" dt="2025-11-16T08:30:41.076" v="4639" actId="21"/>
          <ac:picMkLst>
            <pc:docMk/>
            <pc:sldMk cId="0" sldId="270"/>
            <ac:picMk id="12" creationId="{ACBB5C13-930C-F2C2-0BD5-096D3BD0FC5B}"/>
          </ac:picMkLst>
        </pc:picChg>
        <pc:picChg chg="mod topLvl">
          <ac:chgData name="이원종(2020134026)" userId="6fa6b33a-341d-4762-8641-8275846f2f9d" providerId="ADAL" clId="{64F57AA1-44E3-47AC-8BA6-D08FA70DF4E2}" dt="2025-11-13T13:53:41.519" v="3867" actId="165"/>
          <ac:picMkLst>
            <pc:docMk/>
            <pc:sldMk cId="0" sldId="270"/>
            <ac:picMk id="23" creationId="{6D33174A-A959-FF13-7761-167EDC5D0189}"/>
          </ac:picMkLst>
        </pc:picChg>
        <pc:picChg chg="mod topLvl">
          <ac:chgData name="이원종(2020134026)" userId="6fa6b33a-341d-4762-8641-8275846f2f9d" providerId="ADAL" clId="{64F57AA1-44E3-47AC-8BA6-D08FA70DF4E2}" dt="2025-11-13T13:53:41.519" v="3867" actId="165"/>
          <ac:picMkLst>
            <pc:docMk/>
            <pc:sldMk cId="0" sldId="270"/>
            <ac:picMk id="24" creationId="{4D0C1051-99FD-25A6-258F-383A426FB7FB}"/>
          </ac:picMkLst>
        </pc:picChg>
        <pc:picChg chg="mod topLvl">
          <ac:chgData name="이원종(2020134026)" userId="6fa6b33a-341d-4762-8641-8275846f2f9d" providerId="ADAL" clId="{64F57AA1-44E3-47AC-8BA6-D08FA70DF4E2}" dt="2025-11-13T13:53:41.519" v="3867" actId="165"/>
          <ac:picMkLst>
            <pc:docMk/>
            <pc:sldMk cId="0" sldId="270"/>
            <ac:picMk id="25" creationId="{8BD08BEE-FE11-EAF6-32D0-B96285C0F4EE}"/>
          </ac:picMkLst>
        </pc:picChg>
        <pc:picChg chg="mod topLvl">
          <ac:chgData name="이원종(2020134026)" userId="6fa6b33a-341d-4762-8641-8275846f2f9d" providerId="ADAL" clId="{64F57AA1-44E3-47AC-8BA6-D08FA70DF4E2}" dt="2025-11-13T12:59:04.171" v="3652" actId="165"/>
          <ac:picMkLst>
            <pc:docMk/>
            <pc:sldMk cId="0" sldId="270"/>
            <ac:picMk id="30" creationId="{34E26FA4-A02B-0A0C-EAF3-7C294BCA2E6C}"/>
          </ac:picMkLst>
        </pc:picChg>
        <pc:cxnChg chg="mod topLvl">
          <ac:chgData name="이원종(2020134026)" userId="6fa6b33a-341d-4762-8641-8275846f2f9d" providerId="ADAL" clId="{64F57AA1-44E3-47AC-8BA6-D08FA70DF4E2}" dt="2025-11-13T13:53:41.519" v="3867" actId="165"/>
          <ac:cxnSpMkLst>
            <pc:docMk/>
            <pc:sldMk cId="0" sldId="270"/>
            <ac:cxnSpMk id="9" creationId="{AC60AF7B-966C-9B3D-0F32-49DC3BAB1B4D}"/>
          </ac:cxnSpMkLst>
        </pc:cxnChg>
      </pc:sldChg>
      <pc:sldChg chg="addSp delSp modSp mod delAnim modAnim">
        <pc:chgData name="이원종(2020134026)" userId="6fa6b33a-341d-4762-8641-8275846f2f9d" providerId="ADAL" clId="{64F57AA1-44E3-47AC-8BA6-D08FA70DF4E2}" dt="2025-11-16T08:31:19.776" v="4729" actId="21"/>
        <pc:sldMkLst>
          <pc:docMk/>
          <pc:sldMk cId="0" sldId="271"/>
        </pc:sldMkLst>
        <pc:picChg chg="add mod">
          <ac:chgData name="이원종(2020134026)" userId="6fa6b33a-341d-4762-8641-8275846f2f9d" providerId="ADAL" clId="{64F57AA1-44E3-47AC-8BA6-D08FA70DF4E2}" dt="2025-11-16T08:31:06.767" v="4697"/>
          <ac:picMkLst>
            <pc:docMk/>
            <pc:sldMk cId="0" sldId="271"/>
            <ac:picMk id="7" creationId="{F8785893-5E48-D6C8-7265-B7301E5D0A18}"/>
          </ac:picMkLst>
        </pc:picChg>
        <pc:picChg chg="add del mod">
          <ac:chgData name="이원종(2020134026)" userId="6fa6b33a-341d-4762-8641-8275846f2f9d" providerId="ADAL" clId="{64F57AA1-44E3-47AC-8BA6-D08FA70DF4E2}" dt="2025-11-16T08:31:19.776" v="4729" actId="21"/>
          <ac:picMkLst>
            <pc:docMk/>
            <pc:sldMk cId="0" sldId="271"/>
            <ac:picMk id="8" creationId="{6748A014-563E-FA06-A9B7-D7E4AEAF32C2}"/>
          </ac:picMkLst>
        </pc:picChg>
      </pc:sldChg>
      <pc:sldChg chg="addSp delSp modSp mod">
        <pc:chgData name="이원종(2020134026)" userId="6fa6b33a-341d-4762-8641-8275846f2f9d" providerId="ADAL" clId="{64F57AA1-44E3-47AC-8BA6-D08FA70DF4E2}" dt="2025-11-16T08:25:37.599" v="4406" actId="21"/>
        <pc:sldMkLst>
          <pc:docMk/>
          <pc:sldMk cId="1372883691" sldId="275"/>
        </pc:sldMkLst>
        <pc:picChg chg="add mod">
          <ac:chgData name="이원종(2020134026)" userId="6fa6b33a-341d-4762-8641-8275846f2f9d" providerId="ADAL" clId="{64F57AA1-44E3-47AC-8BA6-D08FA70DF4E2}" dt="2025-11-16T08:25:14.062" v="4388"/>
          <ac:picMkLst>
            <pc:docMk/>
            <pc:sldMk cId="1372883691" sldId="275"/>
            <ac:picMk id="5" creationId="{B3521CE1-7A7F-B60A-E426-1B35C51D146A}"/>
          </ac:picMkLst>
        </pc:picChg>
        <pc:picChg chg="add del mod">
          <ac:chgData name="이원종(2020134026)" userId="6fa6b33a-341d-4762-8641-8275846f2f9d" providerId="ADAL" clId="{64F57AA1-44E3-47AC-8BA6-D08FA70DF4E2}" dt="2025-11-16T08:25:37.599" v="4406" actId="21"/>
          <ac:picMkLst>
            <pc:docMk/>
            <pc:sldMk cId="1372883691" sldId="275"/>
            <ac:picMk id="6" creationId="{655A0B65-9054-F1D3-6B55-E346DC168939}"/>
          </ac:picMkLst>
        </pc:picChg>
        <pc:picChg chg="add mod">
          <ac:chgData name="이원종(2020134026)" userId="6fa6b33a-341d-4762-8641-8275846f2f9d" providerId="ADAL" clId="{64F57AA1-44E3-47AC-8BA6-D08FA70DF4E2}" dt="2025-11-11T14:56:18.489" v="3584"/>
          <ac:picMkLst>
            <pc:docMk/>
            <pc:sldMk cId="1372883691" sldId="275"/>
            <ac:picMk id="7" creationId="{4594ED9F-C9BC-3D09-462E-150F8A862FD3}"/>
          </ac:picMkLst>
        </pc:picChg>
      </pc:sldChg>
      <pc:sldChg chg="addSp delSp">
        <pc:chgData name="이원종(2020134026)" userId="6fa6b33a-341d-4762-8641-8275846f2f9d" providerId="ADAL" clId="{64F57AA1-44E3-47AC-8BA6-D08FA70DF4E2}" dt="2025-11-13T14:04:03.864" v="3919" actId="478"/>
        <pc:sldMkLst>
          <pc:docMk/>
          <pc:sldMk cId="239330306" sldId="277"/>
        </pc:sldMkLst>
      </pc:sldChg>
      <pc:sldChg chg="addSp delSp modSp add del mod setBg">
        <pc:chgData name="이원종(2020134026)" userId="6fa6b33a-341d-4762-8641-8275846f2f9d" providerId="ADAL" clId="{64F57AA1-44E3-47AC-8BA6-D08FA70DF4E2}" dt="2025-11-16T08:31:34.684" v="4756" actId="21"/>
        <pc:sldMkLst>
          <pc:docMk/>
          <pc:sldMk cId="0" sldId="284"/>
        </pc:sldMkLst>
        <pc:graphicFrameChg chg="add mod modGraphic">
          <ac:chgData name="이원종(2020134026)" userId="6fa6b33a-341d-4762-8641-8275846f2f9d" providerId="ADAL" clId="{64F57AA1-44E3-47AC-8BA6-D08FA70DF4E2}" dt="2025-11-09T13:20:16.953" v="2521" actId="14100"/>
          <ac:graphicFrameMkLst>
            <pc:docMk/>
            <pc:sldMk cId="0" sldId="284"/>
            <ac:graphicFrameMk id="6" creationId="{6F724860-A03B-65FD-3632-59C9366D74E9}"/>
          </ac:graphicFrameMkLst>
        </pc:graphicFrameChg>
        <pc:picChg chg="add del mod">
          <ac:chgData name="이원종(2020134026)" userId="6fa6b33a-341d-4762-8641-8275846f2f9d" providerId="ADAL" clId="{64F57AA1-44E3-47AC-8BA6-D08FA70DF4E2}" dt="2025-11-16T08:31:34.684" v="4756" actId="21"/>
          <ac:picMkLst>
            <pc:docMk/>
            <pc:sldMk cId="0" sldId="284"/>
            <ac:picMk id="5" creationId="{19BD2ACD-61C7-7040-0DC0-27900CC99EAB}"/>
          </ac:picMkLst>
        </pc:picChg>
        <pc:picChg chg="add mod">
          <ac:chgData name="이원종(2020134026)" userId="6fa6b33a-341d-4762-8641-8275846f2f9d" providerId="ADAL" clId="{64F57AA1-44E3-47AC-8BA6-D08FA70DF4E2}" dt="2025-11-16T08:31:20.830" v="4730"/>
          <ac:picMkLst>
            <pc:docMk/>
            <pc:sldMk cId="0" sldId="284"/>
            <ac:picMk id="8" creationId="{6748A014-563E-FA06-A9B7-D7E4AEAF32C2}"/>
          </ac:picMkLst>
        </pc:picChg>
      </pc:sldChg>
      <pc:sldChg chg="addSp delSp modSp add mod">
        <pc:chgData name="이원종(2020134026)" userId="6fa6b33a-341d-4762-8641-8275846f2f9d" providerId="ADAL" clId="{64F57AA1-44E3-47AC-8BA6-D08FA70DF4E2}" dt="2025-11-16T08:24:01.370" v="4301" actId="21"/>
        <pc:sldMkLst>
          <pc:docMk/>
          <pc:sldMk cId="0" sldId="286"/>
        </pc:sldMkLst>
        <pc:picChg chg="mod">
          <ac:chgData name="이원종(2020134026)" userId="6fa6b33a-341d-4762-8641-8275846f2f9d" providerId="ADAL" clId="{64F57AA1-44E3-47AC-8BA6-D08FA70DF4E2}" dt="2025-11-10T06:29:14.400" v="2542" actId="1076"/>
          <ac:picMkLst>
            <pc:docMk/>
            <pc:sldMk cId="0" sldId="286"/>
            <ac:picMk id="2" creationId="{00000000-0000-0000-0000-000000000000}"/>
          </ac:picMkLst>
        </pc:picChg>
        <pc:picChg chg="add del mod">
          <ac:chgData name="이원종(2020134026)" userId="6fa6b33a-341d-4762-8641-8275846f2f9d" providerId="ADAL" clId="{64F57AA1-44E3-47AC-8BA6-D08FA70DF4E2}" dt="2025-11-16T08:23:07.397" v="4286" actId="478"/>
          <ac:picMkLst>
            <pc:docMk/>
            <pc:sldMk cId="0" sldId="286"/>
            <ac:picMk id="9" creationId="{B3C3716E-5749-EC25-3812-72FABF5D722C}"/>
          </ac:picMkLst>
        </pc:picChg>
        <pc:picChg chg="add mod ord">
          <ac:chgData name="이원종(2020134026)" userId="6fa6b33a-341d-4762-8641-8275846f2f9d" providerId="ADAL" clId="{64F57AA1-44E3-47AC-8BA6-D08FA70DF4E2}" dt="2025-11-16T08:23:03.272" v="4285" actId="167"/>
          <ac:picMkLst>
            <pc:docMk/>
            <pc:sldMk cId="0" sldId="286"/>
            <ac:picMk id="10" creationId="{98D5CFC3-3CEA-6AF6-7508-7ACFEE771BCB}"/>
          </ac:picMkLst>
        </pc:picChg>
        <pc:picChg chg="mod">
          <ac:chgData name="이원종(2020134026)" userId="6fa6b33a-341d-4762-8641-8275846f2f9d" providerId="ADAL" clId="{64F57AA1-44E3-47AC-8BA6-D08FA70DF4E2}" dt="2025-11-10T06:41:29.891" v="2551" actId="1076"/>
          <ac:picMkLst>
            <pc:docMk/>
            <pc:sldMk cId="0" sldId="286"/>
            <ac:picMk id="11" creationId="{00000000-0000-0000-0000-000000000000}"/>
          </ac:picMkLst>
        </pc:picChg>
        <pc:picChg chg="add mod">
          <ac:chgData name="이원종(2020134026)" userId="6fa6b33a-341d-4762-8641-8275846f2f9d" providerId="ADAL" clId="{64F57AA1-44E3-47AC-8BA6-D08FA70DF4E2}" dt="2025-11-11T14:36:52.961" v="3400"/>
          <ac:picMkLst>
            <pc:docMk/>
            <pc:sldMk cId="0" sldId="286"/>
            <ac:picMk id="12" creationId="{B8E52112-B587-F73C-D6CE-AE22D5643913}"/>
          </ac:picMkLst>
        </pc:picChg>
        <pc:picChg chg="add mod">
          <ac:chgData name="이원종(2020134026)" userId="6fa6b33a-341d-4762-8641-8275846f2f9d" providerId="ADAL" clId="{64F57AA1-44E3-47AC-8BA6-D08FA70DF4E2}" dt="2025-11-10T15:23:24.406" v="2915"/>
          <ac:picMkLst>
            <pc:docMk/>
            <pc:sldMk cId="0" sldId="286"/>
            <ac:picMk id="13" creationId="{015B0828-B3F0-6798-E5C1-9C147CBEF459}"/>
          </ac:picMkLst>
        </pc:picChg>
        <pc:picChg chg="add mod">
          <ac:chgData name="이원종(2020134026)" userId="6fa6b33a-341d-4762-8641-8275846f2f9d" providerId="ADAL" clId="{64F57AA1-44E3-47AC-8BA6-D08FA70DF4E2}" dt="2025-11-11T14:36:56.160" v="3401"/>
          <ac:picMkLst>
            <pc:docMk/>
            <pc:sldMk cId="0" sldId="286"/>
            <ac:picMk id="14" creationId="{1F68007A-F5DA-6524-4EF4-20347948CCDF}"/>
          </ac:picMkLst>
        </pc:picChg>
        <pc:picChg chg="add del mod">
          <ac:chgData name="이원종(2020134026)" userId="6fa6b33a-341d-4762-8641-8275846f2f9d" providerId="ADAL" clId="{64F57AA1-44E3-47AC-8BA6-D08FA70DF4E2}" dt="2025-11-16T08:23:26.789" v="4290" actId="21"/>
          <ac:picMkLst>
            <pc:docMk/>
            <pc:sldMk cId="0" sldId="286"/>
            <ac:picMk id="15" creationId="{C6757E13-D24D-0480-5B52-6772FD16FF69}"/>
          </ac:picMkLst>
        </pc:picChg>
        <pc:picChg chg="add del mod">
          <ac:chgData name="이원종(2020134026)" userId="6fa6b33a-341d-4762-8641-8275846f2f9d" providerId="ADAL" clId="{64F57AA1-44E3-47AC-8BA6-D08FA70DF4E2}" dt="2025-11-16T08:24:01.370" v="4301" actId="21"/>
          <ac:picMkLst>
            <pc:docMk/>
            <pc:sldMk cId="0" sldId="286"/>
            <ac:picMk id="16" creationId="{F95DDAA9-2CC0-F480-EB1E-2373613B0D13}"/>
          </ac:picMkLst>
        </pc:picChg>
      </pc:sldChg>
      <pc:sldChg chg="addSp delSp modSp add mod">
        <pc:chgData name="이원종(2020134026)" userId="6fa6b33a-341d-4762-8641-8275846f2f9d" providerId="ADAL" clId="{64F57AA1-44E3-47AC-8BA6-D08FA70DF4E2}" dt="2025-11-16T08:30:54.036" v="4665" actId="21"/>
        <pc:sldMkLst>
          <pc:docMk/>
          <pc:sldMk cId="0" sldId="287"/>
        </pc:sldMkLst>
        <pc:spChg chg="add mod">
          <ac:chgData name="이원종(2020134026)" userId="6fa6b33a-341d-4762-8641-8275846f2f9d" providerId="ADAL" clId="{64F57AA1-44E3-47AC-8BA6-D08FA70DF4E2}" dt="2025-11-13T13:23:02.292" v="3712" actId="208"/>
          <ac:spMkLst>
            <pc:docMk/>
            <pc:sldMk cId="0" sldId="287"/>
            <ac:spMk id="13" creationId="{D95E7493-3BE4-F57D-7C22-BC5481B48CE6}"/>
          </ac:spMkLst>
        </pc:spChg>
        <pc:spChg chg="add mod">
          <ac:chgData name="이원종(2020134026)" userId="6fa6b33a-341d-4762-8641-8275846f2f9d" providerId="ADAL" clId="{64F57AA1-44E3-47AC-8BA6-D08FA70DF4E2}" dt="2025-11-13T13:23:02.292" v="3712" actId="208"/>
          <ac:spMkLst>
            <pc:docMk/>
            <pc:sldMk cId="0" sldId="287"/>
            <ac:spMk id="14" creationId="{440DCE3F-4F11-1D9E-A380-E5CCE65A88B4}"/>
          </ac:spMkLst>
        </pc:spChg>
        <pc:spChg chg="add mod">
          <ac:chgData name="이원종(2020134026)" userId="6fa6b33a-341d-4762-8641-8275846f2f9d" providerId="ADAL" clId="{64F57AA1-44E3-47AC-8BA6-D08FA70DF4E2}" dt="2025-11-13T13:24:19.887" v="3724" actId="14100"/>
          <ac:spMkLst>
            <pc:docMk/>
            <pc:sldMk cId="0" sldId="287"/>
            <ac:spMk id="15" creationId="{341BDD9B-A714-1A02-59B5-236C4F75FB0B}"/>
          </ac:spMkLst>
        </pc:spChg>
        <pc:spChg chg="add mod">
          <ac:chgData name="이원종(2020134026)" userId="6fa6b33a-341d-4762-8641-8275846f2f9d" providerId="ADAL" clId="{64F57AA1-44E3-47AC-8BA6-D08FA70DF4E2}" dt="2025-11-13T13:24:33.607" v="3725" actId="14100"/>
          <ac:spMkLst>
            <pc:docMk/>
            <pc:sldMk cId="0" sldId="287"/>
            <ac:spMk id="16" creationId="{455EAC74-6569-5914-8301-4BD5AB1AFBEC}"/>
          </ac:spMkLst>
        </pc:spChg>
        <pc:spChg chg="add mod">
          <ac:chgData name="이원종(2020134026)" userId="6fa6b33a-341d-4762-8641-8275846f2f9d" providerId="ADAL" clId="{64F57AA1-44E3-47AC-8BA6-D08FA70DF4E2}" dt="2025-11-13T13:59:37.874" v="3893" actId="14100"/>
          <ac:spMkLst>
            <pc:docMk/>
            <pc:sldMk cId="0" sldId="287"/>
            <ac:spMk id="18" creationId="{54F45183-DAD4-6E2F-E6B2-CD7F0CCEE0FD}"/>
          </ac:spMkLst>
        </pc:spChg>
        <pc:spChg chg="add del mod">
          <ac:chgData name="이원종(2020134026)" userId="6fa6b33a-341d-4762-8641-8275846f2f9d" providerId="ADAL" clId="{64F57AA1-44E3-47AC-8BA6-D08FA70DF4E2}" dt="2025-11-13T15:22:30.262" v="4272" actId="478"/>
          <ac:spMkLst>
            <pc:docMk/>
            <pc:sldMk cId="0" sldId="287"/>
            <ac:spMk id="21" creationId="{72EB68BA-AD73-D29B-3BC4-F49BD5C83885}"/>
          </ac:spMkLst>
        </pc:spChg>
        <pc:picChg chg="mod">
          <ac:chgData name="이원종(2020134026)" userId="6fa6b33a-341d-4762-8641-8275846f2f9d" providerId="ADAL" clId="{64F57AA1-44E3-47AC-8BA6-D08FA70DF4E2}" dt="2025-11-13T14:01:30.802" v="3917" actId="1076"/>
          <ac:picMkLst>
            <pc:docMk/>
            <pc:sldMk cId="0" sldId="287"/>
            <ac:picMk id="3" creationId="{00000000-0000-0000-0000-000000000000}"/>
          </ac:picMkLst>
        </pc:picChg>
        <pc:picChg chg="add del mod">
          <ac:chgData name="이원종(2020134026)" userId="6fa6b33a-341d-4762-8641-8275846f2f9d" providerId="ADAL" clId="{64F57AA1-44E3-47AC-8BA6-D08FA70DF4E2}" dt="2025-11-16T08:30:54.036" v="4665" actId="21"/>
          <ac:picMkLst>
            <pc:docMk/>
            <pc:sldMk cId="0" sldId="287"/>
            <ac:picMk id="4" creationId="{10ADD6CD-CBD4-83AB-F2C9-5688485A3268}"/>
          </ac:picMkLst>
        </pc:picChg>
        <pc:picChg chg="add mod">
          <ac:chgData name="이원종(2020134026)" userId="6fa6b33a-341d-4762-8641-8275846f2f9d" providerId="ADAL" clId="{64F57AA1-44E3-47AC-8BA6-D08FA70DF4E2}" dt="2025-11-13T13:59:36.966" v="3892" actId="1076"/>
          <ac:picMkLst>
            <pc:docMk/>
            <pc:sldMk cId="0" sldId="287"/>
            <ac:picMk id="5" creationId="{1BBCDA17-D4D4-CB59-22FE-FD67EA1E2D0C}"/>
          </ac:picMkLst>
        </pc:picChg>
        <pc:picChg chg="add mod">
          <ac:chgData name="이원종(2020134026)" userId="6fa6b33a-341d-4762-8641-8275846f2f9d" providerId="ADAL" clId="{64F57AA1-44E3-47AC-8BA6-D08FA70DF4E2}" dt="2025-11-13T13:59:49.663" v="3902" actId="14100"/>
          <ac:picMkLst>
            <pc:docMk/>
            <pc:sldMk cId="0" sldId="287"/>
            <ac:picMk id="8" creationId="{CDB53ADC-460A-D2B9-24BE-7BED86AF8BDF}"/>
          </ac:picMkLst>
        </pc:picChg>
        <pc:picChg chg="add mod">
          <ac:chgData name="이원종(2020134026)" userId="6fa6b33a-341d-4762-8641-8275846f2f9d" providerId="ADAL" clId="{64F57AA1-44E3-47AC-8BA6-D08FA70DF4E2}" dt="2025-11-13T13:18:38.697" v="3686" actId="1076"/>
          <ac:picMkLst>
            <pc:docMk/>
            <pc:sldMk cId="0" sldId="287"/>
            <ac:picMk id="10" creationId="{B4B4421A-73A5-FFDD-C07D-C6DDA4FE5A02}"/>
          </ac:picMkLst>
        </pc:picChg>
        <pc:picChg chg="add mod">
          <ac:chgData name="이원종(2020134026)" userId="6fa6b33a-341d-4762-8641-8275846f2f9d" providerId="ADAL" clId="{64F57AA1-44E3-47AC-8BA6-D08FA70DF4E2}" dt="2025-11-16T08:30:41.943" v="4640"/>
          <ac:picMkLst>
            <pc:docMk/>
            <pc:sldMk cId="0" sldId="287"/>
            <ac:picMk id="12" creationId="{ACBB5C13-930C-F2C2-0BD5-096D3BD0FC5B}"/>
          </ac:picMkLst>
        </pc:picChg>
      </pc:sldChg>
      <pc:sldChg chg="addSp delSp modSp add mod delAnim modAnim">
        <pc:chgData name="이원종(2020134026)" userId="6fa6b33a-341d-4762-8641-8275846f2f9d" providerId="ADAL" clId="{64F57AA1-44E3-47AC-8BA6-D08FA70DF4E2}" dt="2025-11-16T08:31:05.991" v="4696" actId="21"/>
        <pc:sldMkLst>
          <pc:docMk/>
          <pc:sldMk cId="0" sldId="288"/>
        </pc:sldMkLst>
        <pc:picChg chg="add mod">
          <ac:chgData name="이원종(2020134026)" userId="6fa6b33a-341d-4762-8641-8275846f2f9d" providerId="ADAL" clId="{64F57AA1-44E3-47AC-8BA6-D08FA70DF4E2}" dt="2025-11-16T08:30:54.922" v="4666"/>
          <ac:picMkLst>
            <pc:docMk/>
            <pc:sldMk cId="0" sldId="288"/>
            <ac:picMk id="5" creationId="{10ADD6CD-CBD4-83AB-F2C9-5688485A3268}"/>
          </ac:picMkLst>
        </pc:picChg>
        <pc:picChg chg="add mod">
          <ac:chgData name="이원종(2020134026)" userId="6fa6b33a-341d-4762-8641-8275846f2f9d" providerId="ADAL" clId="{64F57AA1-44E3-47AC-8BA6-D08FA70DF4E2}" dt="2025-11-13T15:37:48.461" v="4274" actId="1037"/>
          <ac:picMkLst>
            <pc:docMk/>
            <pc:sldMk cId="0" sldId="288"/>
            <ac:picMk id="6" creationId="{6F6615B9-2A43-AA0C-B443-C128004ABA09}"/>
          </ac:picMkLst>
        </pc:picChg>
        <pc:picChg chg="add del mod">
          <ac:chgData name="이원종(2020134026)" userId="6fa6b33a-341d-4762-8641-8275846f2f9d" providerId="ADAL" clId="{64F57AA1-44E3-47AC-8BA6-D08FA70DF4E2}" dt="2025-11-16T08:31:05.991" v="4696" actId="21"/>
          <ac:picMkLst>
            <pc:docMk/>
            <pc:sldMk cId="0" sldId="288"/>
            <ac:picMk id="7" creationId="{F8785893-5E48-D6C8-7265-B7301E5D0A18}"/>
          </ac:picMkLst>
        </pc:picChg>
      </pc:sldChg>
      <pc:sldChg chg="addSp delSp modSp add mod">
        <pc:chgData name="이원종(2020134026)" userId="6fa6b33a-341d-4762-8641-8275846f2f9d" providerId="ADAL" clId="{64F57AA1-44E3-47AC-8BA6-D08FA70DF4E2}" dt="2025-11-16T08:23:28.679" v="4291"/>
        <pc:sldMkLst>
          <pc:docMk/>
          <pc:sldMk cId="0" sldId="289"/>
        </pc:sldMkLst>
        <pc:picChg chg="add del mod ord">
          <ac:chgData name="이원종(2020134026)" userId="6fa6b33a-341d-4762-8641-8275846f2f9d" providerId="ADAL" clId="{64F57AA1-44E3-47AC-8BA6-D08FA70DF4E2}" dt="2025-11-16T08:23:20.332" v="4287" actId="21"/>
          <ac:picMkLst>
            <pc:docMk/>
            <pc:sldMk cId="0" sldId="289"/>
            <ac:picMk id="3" creationId="{C6757E13-D24D-0480-5B52-6772FD16FF69}"/>
          </ac:picMkLst>
        </pc:picChg>
        <pc:picChg chg="add mod ord">
          <ac:chgData name="이원종(2020134026)" userId="6fa6b33a-341d-4762-8641-8275846f2f9d" providerId="ADAL" clId="{64F57AA1-44E3-47AC-8BA6-D08FA70DF4E2}" dt="2025-11-13T12:47:36.842" v="3621" actId="167"/>
          <ac:picMkLst>
            <pc:docMk/>
            <pc:sldMk cId="0" sldId="289"/>
            <ac:picMk id="7" creationId="{5C5DC485-C7FA-8183-8943-1BD6AF9537C7}"/>
          </ac:picMkLst>
        </pc:picChg>
        <pc:picChg chg="del">
          <ac:chgData name="이원종(2020134026)" userId="6fa6b33a-341d-4762-8641-8275846f2f9d" providerId="ADAL" clId="{64F57AA1-44E3-47AC-8BA6-D08FA70DF4E2}" dt="2025-11-16T08:22:29.317" v="4282" actId="478"/>
          <ac:picMkLst>
            <pc:docMk/>
            <pc:sldMk cId="0" sldId="289"/>
            <ac:picMk id="12" creationId="{0D50B7F9-B2F0-9E55-9DDA-3CEE566BDC06}"/>
          </ac:picMkLst>
        </pc:picChg>
        <pc:picChg chg="add mod">
          <ac:chgData name="이원종(2020134026)" userId="6fa6b33a-341d-4762-8641-8275846f2f9d" providerId="ADAL" clId="{64F57AA1-44E3-47AC-8BA6-D08FA70DF4E2}" dt="2025-11-16T08:23:28.679" v="4291"/>
          <ac:picMkLst>
            <pc:docMk/>
            <pc:sldMk cId="0" sldId="289"/>
            <ac:picMk id="15" creationId="{C6757E13-D24D-0480-5B52-6772FD16FF6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8C17E-DBCD-4E5B-ADFA-1933520A334A}" type="datetimeFigureOut">
              <a:rPr lang="ko-KR" altLang="en-US" smtClean="0"/>
              <a:t>2025-11-16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A2A87-A988-44CF-A885-740D69B4C4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295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A2A87-A988-44CF-A885-740D69B4C414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959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9A2A87-A988-44CF-A885-740D69B4C41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523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A2A87-A988-44CF-A885-740D69B4C41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607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A2A87-A988-44CF-A885-740D69B4C41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277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A2A87-A988-44CF-A885-740D69B4C4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220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A2A87-A988-44CF-A885-740D69B4C4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924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A2A87-A988-44CF-A885-740D69B4C41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684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E0B88-3A90-9428-529B-B69A24E87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D42C12-B501-BE6E-EAEA-67E3362C09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7417E0-E552-73E0-7602-72748AB71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1809A9-84D0-1A0C-3B27-CF2A702A3C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9A2A87-A988-44CF-A885-740D69B4C41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720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88200-54A4-2F2D-BEE9-108187CA8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6A17-5469-3D59-5EFD-6A86523C29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C5EC0D-A04B-9C1C-00E5-4C43C63D9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8594C7-EF98-EAD5-80BE-62ACCFA17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9A2A87-A988-44CF-A885-740D69B4C41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328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81.png"/><Relationship Id="rId10" Type="http://schemas.microsoft.com/office/2007/relationships/hdphoto" Target="../media/hdphoto1.wdp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.png"/><Relationship Id="rId7" Type="http://schemas.openxmlformats.org/officeDocument/2006/relationships/image" Target="../media/image8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9.png"/><Relationship Id="rId5" Type="http://schemas.openxmlformats.org/officeDocument/2006/relationships/image" Target="../media/image81.png"/><Relationship Id="rId10" Type="http://schemas.microsoft.com/office/2007/relationships/hdphoto" Target="../media/hdphoto1.wdp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1.png"/><Relationship Id="rId7" Type="http://schemas.openxmlformats.org/officeDocument/2006/relationships/image" Target="../media/image82.png"/><Relationship Id="rId12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microsoft.com/office/2007/relationships/hdphoto" Target="../media/hdphoto1.wdp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.png"/><Relationship Id="rId9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5.png"/><Relationship Id="rId7" Type="http://schemas.openxmlformats.org/officeDocument/2006/relationships/image" Target="../media/image82.png"/><Relationship Id="rId12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microsoft.com/office/2007/relationships/hdphoto" Target="../media/hdphoto1.wdp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.png"/><Relationship Id="rId9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00.png"/><Relationship Id="rId3" Type="http://schemas.openxmlformats.org/officeDocument/2006/relationships/image" Target="../media/image7.png"/><Relationship Id="rId7" Type="http://schemas.openxmlformats.org/officeDocument/2006/relationships/image" Target="../media/image82.png"/><Relationship Id="rId12" Type="http://schemas.microsoft.com/office/2007/relationships/hdphoto" Target="../media/hdphoto1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83.png"/><Relationship Id="rId4" Type="http://schemas.openxmlformats.org/officeDocument/2006/relationships/image" Target="../media/image80.png"/><Relationship Id="rId9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03.png"/><Relationship Id="rId3" Type="http://schemas.openxmlformats.org/officeDocument/2006/relationships/image" Target="../media/image102.png"/><Relationship Id="rId7" Type="http://schemas.openxmlformats.org/officeDocument/2006/relationships/image" Target="../media/image82.png"/><Relationship Id="rId12" Type="http://schemas.microsoft.com/office/2007/relationships/hdphoto" Target="../media/hdphoto1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0" Type="http://schemas.openxmlformats.org/officeDocument/2006/relationships/image" Target="../media/image83.png"/><Relationship Id="rId4" Type="http://schemas.openxmlformats.org/officeDocument/2006/relationships/image" Target="../media/image7.png"/><Relationship Id="rId9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.png"/><Relationship Id="rId7" Type="http://schemas.openxmlformats.org/officeDocument/2006/relationships/image" Target="../media/image82.png"/><Relationship Id="rId12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microsoft.com/office/2007/relationships/hdphoto" Target="../media/hdphoto1.wdp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81.png"/><Relationship Id="rId9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21.png"/><Relationship Id="rId3" Type="http://schemas.openxmlformats.org/officeDocument/2006/relationships/image" Target="../media/image119.png"/><Relationship Id="rId7" Type="http://schemas.openxmlformats.org/officeDocument/2006/relationships/image" Target="../media/image45.png"/><Relationship Id="rId12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120.png"/><Relationship Id="rId5" Type="http://schemas.openxmlformats.org/officeDocument/2006/relationships/image" Target="../media/image39.png"/><Relationship Id="rId10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7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7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F4E65523-C9BE-E1A9-65B2-3ABFE3617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2514600"/>
            <a:ext cx="11341100" cy="2743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" y="4597792"/>
            <a:ext cx="4826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533" y="8267700"/>
            <a:ext cx="7785468" cy="2090726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DBAFAF5D-56E1-994A-053A-03DCF09FF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800" y="4432300"/>
            <a:ext cx="2400300" cy="1003300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CACE20E-8C6D-C329-E149-6B81097E2A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2247900"/>
            <a:ext cx="4953000" cy="187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715368-F909-D1F2-AA65-5C8D7CA7F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0298" y="3705708"/>
            <a:ext cx="10172700" cy="562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4DE0DC-E634-E899-B137-ACC369213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713" y="3596848"/>
            <a:ext cx="9221487" cy="611590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673100"/>
            <a:ext cx="12077700" cy="2057400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62F044F5-3751-CFB0-8504-D39110D25CB0}"/>
              </a:ext>
            </a:extLst>
          </p:cNvPr>
          <p:cNvCxnSpPr>
            <a:cxnSpLocks/>
          </p:cNvCxnSpPr>
          <p:nvPr/>
        </p:nvCxnSpPr>
        <p:spPr>
          <a:xfrm flipV="1">
            <a:off x="9448800" y="2781300"/>
            <a:ext cx="2895600" cy="1103348"/>
          </a:xfrm>
          <a:prstGeom prst="bentConnector3">
            <a:avLst>
              <a:gd name="adj1" fmla="val 622"/>
            </a:avLst>
          </a:prstGeom>
          <a:ln w="635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27A581-77F5-F560-8525-C3F746491A0D}"/>
              </a:ext>
            </a:extLst>
          </p:cNvPr>
          <p:cNvSpPr txBox="1"/>
          <p:nvPr/>
        </p:nvSpPr>
        <p:spPr>
          <a:xfrm>
            <a:off x="7622325" y="3030392"/>
            <a:ext cx="227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작업 시작 신호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AE618A7-F63C-411E-5BA0-83FB40941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2402" y="6337891"/>
            <a:ext cx="698210" cy="63802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27E291A-D8DD-5B42-6998-A3ABA003D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200" y="6329772"/>
            <a:ext cx="698210" cy="650056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06BAC679-A816-1457-8169-E21E0A9B49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8" y="5813908"/>
            <a:ext cx="7239000" cy="30734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62EB03D-7427-6609-FCD6-CDD8006D7031}"/>
              </a:ext>
            </a:extLst>
          </p:cNvPr>
          <p:cNvGrpSpPr/>
          <p:nvPr/>
        </p:nvGrpSpPr>
        <p:grpSpPr>
          <a:xfrm>
            <a:off x="12420600" y="2184680"/>
            <a:ext cx="1980402" cy="1326869"/>
            <a:chOff x="12420600" y="2184680"/>
            <a:chExt cx="1980402" cy="1326869"/>
          </a:xfrm>
        </p:grpSpPr>
        <p:pic>
          <p:nvPicPr>
            <p:cNvPr id="15" name="그림 14" descr="그래픽, 창의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8EAE767-814E-79E3-B13A-D05CFE9F3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0600" y="2184680"/>
              <a:ext cx="1980402" cy="132686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3C35A0-BE37-B8F3-8C47-062514BEDE27}"/>
                </a:ext>
              </a:extLst>
            </p:cNvPr>
            <p:cNvSpPr txBox="1"/>
            <p:nvPr/>
          </p:nvSpPr>
          <p:spPr>
            <a:xfrm>
              <a:off x="12496800" y="2599785"/>
              <a:ext cx="17638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</a:rPr>
                <a:t>서버 </a:t>
              </a:r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DC6E8FB3-CE2B-9892-669D-2B33A7627A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00400" y="1033781"/>
            <a:ext cx="19812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A38F65-B4FD-9E5F-874A-2024A622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4" y="4346450"/>
            <a:ext cx="7175500" cy="463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B111D7-A95B-18A5-904F-626894DE7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713" y="3596848"/>
            <a:ext cx="9221487" cy="611590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673100"/>
            <a:ext cx="12077700" cy="2057400"/>
          </a:xfrm>
          <a:prstGeom prst="rect">
            <a:avLst/>
          </a:prstGeom>
        </p:spPr>
      </p:pic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089DD48F-8421-A6E7-A1E7-68CE0F45F44C}"/>
              </a:ext>
            </a:extLst>
          </p:cNvPr>
          <p:cNvCxnSpPr>
            <a:cxnSpLocks/>
            <a:endCxn id="17" idx="0"/>
          </p:cNvCxnSpPr>
          <p:nvPr/>
        </p:nvCxnSpPr>
        <p:spPr>
          <a:xfrm rot="10800000" flipV="1">
            <a:off x="9950306" y="2848115"/>
            <a:ext cx="2470295" cy="3489776"/>
          </a:xfrm>
          <a:prstGeom prst="bentConnector2">
            <a:avLst/>
          </a:prstGeom>
          <a:ln w="635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0D03EA-0DD8-2E3F-88C4-DB933356BCEA}"/>
              </a:ext>
            </a:extLst>
          </p:cNvPr>
          <p:cNvSpPr txBox="1"/>
          <p:nvPr/>
        </p:nvSpPr>
        <p:spPr>
          <a:xfrm>
            <a:off x="10362402" y="2439182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최적 경로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6E2772F-4CC7-DF23-B543-1041264B4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6337891"/>
            <a:ext cx="698210" cy="6380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446CC6-EB09-3404-74F5-899476F713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200" y="6329772"/>
            <a:ext cx="698210" cy="650056"/>
          </a:xfrm>
          <a:prstGeom prst="rect">
            <a:avLst/>
          </a:prstGeom>
        </p:spPr>
      </p:pic>
      <p:pic>
        <p:nvPicPr>
          <p:cNvPr id="23" name="Picture 5">
            <a:extLst>
              <a:ext uri="{FF2B5EF4-FFF2-40B4-BE49-F238E27FC236}">
                <a16:creationId xmlns:a16="http://schemas.microsoft.com/office/drawing/2014/main" id="{A19703DE-2D72-69D0-DACC-0149F4FB0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79656" y="4181350"/>
            <a:ext cx="10096500" cy="48895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DF2608F-1708-AE29-E9D9-D65DF8D94214}"/>
              </a:ext>
            </a:extLst>
          </p:cNvPr>
          <p:cNvGrpSpPr/>
          <p:nvPr/>
        </p:nvGrpSpPr>
        <p:grpSpPr>
          <a:xfrm>
            <a:off x="12420600" y="2184680"/>
            <a:ext cx="1980402" cy="1326869"/>
            <a:chOff x="12420600" y="2184680"/>
            <a:chExt cx="1980402" cy="1326869"/>
          </a:xfrm>
        </p:grpSpPr>
        <p:pic>
          <p:nvPicPr>
            <p:cNvPr id="9" name="그림 8" descr="그래픽, 창의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3094450-B886-8337-D8E4-01A600005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0600" y="2184680"/>
              <a:ext cx="1980402" cy="13268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203768-7778-8FE0-DD85-F9808EE22F86}"/>
                </a:ext>
              </a:extLst>
            </p:cNvPr>
            <p:cNvSpPr txBox="1"/>
            <p:nvPr/>
          </p:nvSpPr>
          <p:spPr>
            <a:xfrm>
              <a:off x="12496800" y="2599785"/>
              <a:ext cx="17638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</a:rPr>
                <a:t>서버 </a:t>
              </a:r>
            </a:p>
          </p:txBody>
        </p:sp>
      </p:grpSp>
      <p:pic>
        <p:nvPicPr>
          <p:cNvPr id="6" name="Picture 7">
            <a:extLst>
              <a:ext uri="{FF2B5EF4-FFF2-40B4-BE49-F238E27FC236}">
                <a16:creationId xmlns:a16="http://schemas.microsoft.com/office/drawing/2014/main" id="{00D377A7-38F0-3A75-AC28-E1E2091623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00400" y="1033780"/>
            <a:ext cx="19812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28D920-E785-9DE4-C83B-6AF1D702D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" y="4342492"/>
            <a:ext cx="7239000" cy="5029200"/>
          </a:xfrm>
          <a:prstGeom prst="rect">
            <a:avLst/>
          </a:prstGeom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F25C1535-CA86-DD00-3446-89DA7409D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2424" y="4558392"/>
            <a:ext cx="10985500" cy="488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0EAAB3-8194-91A5-472A-479C9E2CF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1713" y="3596848"/>
            <a:ext cx="9221487" cy="611590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673100"/>
            <a:ext cx="12077700" cy="2057400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0453740-3E3D-F1F7-7270-111AC7494AA3}"/>
              </a:ext>
            </a:extLst>
          </p:cNvPr>
          <p:cNvCxnSpPr>
            <a:cxnSpLocks/>
          </p:cNvCxnSpPr>
          <p:nvPr/>
        </p:nvCxnSpPr>
        <p:spPr>
          <a:xfrm flipV="1">
            <a:off x="10385098" y="5828104"/>
            <a:ext cx="4550102" cy="828797"/>
          </a:xfrm>
          <a:prstGeom prst="bentConnector3">
            <a:avLst>
              <a:gd name="adj1" fmla="val 100058"/>
            </a:avLst>
          </a:prstGeom>
          <a:ln w="317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27274F-9EF2-04BD-66DB-CC3F16C2056D}"/>
              </a:ext>
            </a:extLst>
          </p:cNvPr>
          <p:cNvSpPr txBox="1"/>
          <p:nvPr/>
        </p:nvSpPr>
        <p:spPr>
          <a:xfrm>
            <a:off x="12298673" y="6246395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이동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F7FDA11-A6BA-1FE7-B81E-665C929CD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8400" y="6304185"/>
            <a:ext cx="698210" cy="6380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F1BDA64-6832-4AE0-C6B3-DFE9EC3A2B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309066" y="7506613"/>
            <a:ext cx="698210" cy="65005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8C642A0-A782-5BE0-FB28-5A681ED858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77909" y="5122729"/>
            <a:ext cx="1114581" cy="60968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7926554-C778-440A-CBA9-5DB98AA2870B}"/>
              </a:ext>
            </a:extLst>
          </p:cNvPr>
          <p:cNvGrpSpPr/>
          <p:nvPr/>
        </p:nvGrpSpPr>
        <p:grpSpPr>
          <a:xfrm>
            <a:off x="12420600" y="2184680"/>
            <a:ext cx="1980402" cy="1326869"/>
            <a:chOff x="12420600" y="2184680"/>
            <a:chExt cx="1980402" cy="1326869"/>
          </a:xfrm>
        </p:grpSpPr>
        <p:pic>
          <p:nvPicPr>
            <p:cNvPr id="9" name="그림 8" descr="그래픽, 창의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4B8183B-62C3-8611-24E4-10F8A9A87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0600" y="2184680"/>
              <a:ext cx="1980402" cy="13268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C20EA-C2F1-4F18-F4F9-7D1AFB0CB740}"/>
                </a:ext>
              </a:extLst>
            </p:cNvPr>
            <p:cNvSpPr txBox="1"/>
            <p:nvPr/>
          </p:nvSpPr>
          <p:spPr>
            <a:xfrm>
              <a:off x="12496800" y="2599785"/>
              <a:ext cx="17638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</a:rPr>
                <a:t>서버 </a:t>
              </a:r>
            </a:p>
          </p:txBody>
        </p:sp>
      </p:grpSp>
      <p:pic>
        <p:nvPicPr>
          <p:cNvPr id="11" name="Picture 7">
            <a:extLst>
              <a:ext uri="{FF2B5EF4-FFF2-40B4-BE49-F238E27FC236}">
                <a16:creationId xmlns:a16="http://schemas.microsoft.com/office/drawing/2014/main" id="{DA6DF744-B85D-3D69-9E46-91B4641D83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00400" y="1033778"/>
            <a:ext cx="19812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1416D398-B17B-C1E0-CEEC-7814B70B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2" y="4346120"/>
            <a:ext cx="7239000" cy="3860800"/>
          </a:xfrm>
          <a:prstGeom prst="rect">
            <a:avLst/>
          </a:prstGeom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21007D41-4BFF-5A83-DD2B-B04C306A6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7848" y="4892220"/>
            <a:ext cx="11252200" cy="347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99F269-3E8F-8E81-2776-3EBA4C4D5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1713" y="3596848"/>
            <a:ext cx="9221487" cy="611590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673100"/>
            <a:ext cx="12077700" cy="2057400"/>
          </a:xfrm>
          <a:prstGeom prst="rect">
            <a:avLst/>
          </a:prstGeom>
        </p:spPr>
      </p:pic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654180D-6D3A-1C49-C802-CED5775AB4C2}"/>
              </a:ext>
            </a:extLst>
          </p:cNvPr>
          <p:cNvCxnSpPr>
            <a:cxnSpLocks/>
            <a:stCxn id="22" idx="3"/>
          </p:cNvCxnSpPr>
          <p:nvPr/>
        </p:nvCxnSpPr>
        <p:spPr>
          <a:xfrm rot="16200000" flipV="1">
            <a:off x="13565436" y="3683681"/>
            <a:ext cx="2205330" cy="534198"/>
          </a:xfrm>
          <a:prstGeom prst="bentConnector2">
            <a:avLst/>
          </a:prstGeom>
          <a:ln w="635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B1FAAA5-5D64-72ED-3A59-E52E25C81E8E}"/>
              </a:ext>
            </a:extLst>
          </p:cNvPr>
          <p:cNvSpPr txBox="1"/>
          <p:nvPr/>
        </p:nvSpPr>
        <p:spPr>
          <a:xfrm>
            <a:off x="14935200" y="3478768"/>
            <a:ext cx="2422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픽업 완료 알림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DDDD64B-8FD9-8FBD-86A2-CA9347FCA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4586095" y="5083540"/>
            <a:ext cx="698210" cy="63802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43F0818-2E1D-329A-F832-2B428B46A5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7909" y="5122729"/>
            <a:ext cx="1114581" cy="60968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D8A8C6E-DBDE-A11A-A259-652FA2009C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07256" y="8634822"/>
            <a:ext cx="698210" cy="65005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A202ED2-64F3-390B-FDE0-B572E8C8910C}"/>
              </a:ext>
            </a:extLst>
          </p:cNvPr>
          <p:cNvGrpSpPr/>
          <p:nvPr/>
        </p:nvGrpSpPr>
        <p:grpSpPr>
          <a:xfrm>
            <a:off x="12420600" y="2184680"/>
            <a:ext cx="1980402" cy="1326869"/>
            <a:chOff x="12420600" y="2184680"/>
            <a:chExt cx="1980402" cy="1326869"/>
          </a:xfrm>
        </p:grpSpPr>
        <p:pic>
          <p:nvPicPr>
            <p:cNvPr id="9" name="그림 8" descr="그래픽, 창의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D100729-6E4C-461B-AB35-685D4ED9E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0600" y="2184680"/>
              <a:ext cx="1980402" cy="13268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DDB8E8-9239-19C9-5DE2-AAE7E7FF9EAE}"/>
                </a:ext>
              </a:extLst>
            </p:cNvPr>
            <p:cNvSpPr txBox="1"/>
            <p:nvPr/>
          </p:nvSpPr>
          <p:spPr>
            <a:xfrm>
              <a:off x="12496800" y="2599785"/>
              <a:ext cx="17638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</a:rPr>
                <a:t>서버 </a:t>
              </a:r>
            </a:p>
          </p:txBody>
        </p:sp>
      </p:grpSp>
      <p:pic>
        <p:nvPicPr>
          <p:cNvPr id="6" name="Picture 7">
            <a:extLst>
              <a:ext uri="{FF2B5EF4-FFF2-40B4-BE49-F238E27FC236}">
                <a16:creationId xmlns:a16="http://schemas.microsoft.com/office/drawing/2014/main" id="{D0A0DCD5-E4C7-90B0-90C2-09420B857F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00400" y="1033780"/>
            <a:ext cx="19812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CFA769C1-F46C-F11F-08A8-FA9A140E2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2" y="4347441"/>
            <a:ext cx="7239000" cy="4254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8E3ECD-446E-98CC-FD9A-A1D59A973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713" y="3596848"/>
            <a:ext cx="9221487" cy="611590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673100"/>
            <a:ext cx="12077700" cy="205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2B206A-49E9-819E-CE29-09F6B92D51AB}"/>
              </a:ext>
            </a:extLst>
          </p:cNvPr>
          <p:cNvSpPr txBox="1"/>
          <p:nvPr/>
        </p:nvSpPr>
        <p:spPr>
          <a:xfrm>
            <a:off x="12310457" y="38481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이동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2FC6A90-F3CC-206A-F973-C6B9D1C2F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4765" y="4934005"/>
            <a:ext cx="1419423" cy="981212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04B9B74-2934-2A13-923D-A6CADEF038C7}"/>
              </a:ext>
            </a:extLst>
          </p:cNvPr>
          <p:cNvCxnSpPr>
            <a:cxnSpLocks/>
          </p:cNvCxnSpPr>
          <p:nvPr/>
        </p:nvCxnSpPr>
        <p:spPr>
          <a:xfrm rot="10800000">
            <a:off x="10036630" y="4339771"/>
            <a:ext cx="4898571" cy="1038168"/>
          </a:xfrm>
          <a:prstGeom prst="bentConnector3">
            <a:avLst>
              <a:gd name="adj1" fmla="val 74"/>
            </a:avLst>
          </a:prstGeom>
          <a:ln w="317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50BB6F-E167-9BEB-7BCA-F142AB893EE2}"/>
              </a:ext>
            </a:extLst>
          </p:cNvPr>
          <p:cNvSpPr/>
          <p:nvPr/>
        </p:nvSpPr>
        <p:spPr>
          <a:xfrm>
            <a:off x="14817266" y="5307820"/>
            <a:ext cx="228600" cy="2402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4DDB81C-5478-7C97-04F5-D2FF54420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1025406" y="4032766"/>
            <a:ext cx="698210" cy="63802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C0CB045-3BD1-C7B7-C7FD-BC72AC759B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0817220" y="4046933"/>
            <a:ext cx="1114581" cy="609685"/>
          </a:xfrm>
          <a:prstGeom prst="rect">
            <a:avLst/>
          </a:prstGeom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972413A-A27E-FFC1-475A-821DB23922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90548" y="5271412"/>
            <a:ext cx="9677400" cy="3479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1D447F-5AE4-2BA5-CBA1-039E142567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66256" y="8634822"/>
            <a:ext cx="698210" cy="65005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084556B-F5BB-0FC0-DB3A-0D5147D1F767}"/>
              </a:ext>
            </a:extLst>
          </p:cNvPr>
          <p:cNvGrpSpPr/>
          <p:nvPr/>
        </p:nvGrpSpPr>
        <p:grpSpPr>
          <a:xfrm>
            <a:off x="12420600" y="2184680"/>
            <a:ext cx="1980402" cy="1326869"/>
            <a:chOff x="12420600" y="2184680"/>
            <a:chExt cx="1980402" cy="1326869"/>
          </a:xfrm>
        </p:grpSpPr>
        <p:pic>
          <p:nvPicPr>
            <p:cNvPr id="9" name="그림 8" descr="그래픽, 창의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FC3B2F1-5D71-78C1-20F9-F798F3C0A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0600" y="2184680"/>
              <a:ext cx="1980402" cy="13268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60D1FD-8854-F454-D32B-9678BC74362C}"/>
                </a:ext>
              </a:extLst>
            </p:cNvPr>
            <p:cNvSpPr txBox="1"/>
            <p:nvPr/>
          </p:nvSpPr>
          <p:spPr>
            <a:xfrm>
              <a:off x="12496800" y="2599785"/>
              <a:ext cx="17638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</a:rPr>
                <a:t>서버 </a:t>
              </a:r>
            </a:p>
          </p:txBody>
        </p:sp>
      </p:grpSp>
      <p:pic>
        <p:nvPicPr>
          <p:cNvPr id="11" name="Picture 7">
            <a:extLst>
              <a:ext uri="{FF2B5EF4-FFF2-40B4-BE49-F238E27FC236}">
                <a16:creationId xmlns:a16="http://schemas.microsoft.com/office/drawing/2014/main" id="{44F4CE36-7EFE-B15A-00A0-D790444FCF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00400" y="1033784"/>
            <a:ext cx="19812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A3C42C-C322-833A-E230-60DA97F4B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2" y="4351775"/>
            <a:ext cx="7239000" cy="3860800"/>
          </a:xfrm>
          <a:prstGeom prst="rect">
            <a:avLst/>
          </a:prstGeom>
        </p:spPr>
      </p:pic>
      <p:pic>
        <p:nvPicPr>
          <p:cNvPr id="32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7848" y="5665112"/>
            <a:ext cx="10223500" cy="347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E7A4EE-221C-C37F-C6A8-82E839E79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1713" y="3596848"/>
            <a:ext cx="9221487" cy="611590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673100"/>
            <a:ext cx="12077700" cy="2057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3A86CDB-0B1F-1E3D-A841-EE638D0F564A}"/>
              </a:ext>
            </a:extLst>
          </p:cNvPr>
          <p:cNvSpPr txBox="1"/>
          <p:nvPr/>
        </p:nvSpPr>
        <p:spPr>
          <a:xfrm>
            <a:off x="8124528" y="3196738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완료 신호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933884D-0C5C-60E1-B9D3-F592333DD3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058400" y="4032766"/>
            <a:ext cx="698210" cy="63802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C8DB835-3C65-D910-0315-31557C3216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9850214" y="4046933"/>
            <a:ext cx="1114581" cy="6096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318C6E5-15BB-E348-65D3-909F17050F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14765" y="4934005"/>
            <a:ext cx="1419423" cy="98121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2C94E37-BF25-1D77-4C6A-79315FF8BE21}"/>
              </a:ext>
            </a:extLst>
          </p:cNvPr>
          <p:cNvSpPr/>
          <p:nvPr/>
        </p:nvSpPr>
        <p:spPr>
          <a:xfrm>
            <a:off x="14817266" y="5307820"/>
            <a:ext cx="228600" cy="2402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761F565-4E8E-E722-87F7-5A15632D3BE0}"/>
              </a:ext>
            </a:extLst>
          </p:cNvPr>
          <p:cNvCxnSpPr>
            <a:cxnSpLocks/>
          </p:cNvCxnSpPr>
          <p:nvPr/>
        </p:nvCxnSpPr>
        <p:spPr>
          <a:xfrm flipV="1">
            <a:off x="9462407" y="2848115"/>
            <a:ext cx="2958193" cy="1046249"/>
          </a:xfrm>
          <a:prstGeom prst="bentConnector3">
            <a:avLst>
              <a:gd name="adj1" fmla="val 874"/>
            </a:avLst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088FF5A-82D0-5BBC-97F5-511871A9D0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28641" y="8634822"/>
            <a:ext cx="698210" cy="65005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05A0FA3-3B33-8E1B-2A0A-244625FE7A7A}"/>
              </a:ext>
            </a:extLst>
          </p:cNvPr>
          <p:cNvGrpSpPr/>
          <p:nvPr/>
        </p:nvGrpSpPr>
        <p:grpSpPr>
          <a:xfrm>
            <a:off x="12420600" y="2184680"/>
            <a:ext cx="1980402" cy="1326869"/>
            <a:chOff x="12420600" y="2184680"/>
            <a:chExt cx="1980402" cy="1326869"/>
          </a:xfrm>
        </p:grpSpPr>
        <p:pic>
          <p:nvPicPr>
            <p:cNvPr id="9" name="그림 8" descr="그래픽, 창의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B413E19-B0A0-1F49-4E9C-FEB9BFB7B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0600" y="2184680"/>
              <a:ext cx="1980402" cy="13268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40A6BB-953A-D65D-8191-790736202E6A}"/>
                </a:ext>
              </a:extLst>
            </p:cNvPr>
            <p:cNvSpPr txBox="1"/>
            <p:nvPr/>
          </p:nvSpPr>
          <p:spPr>
            <a:xfrm>
              <a:off x="12496800" y="2599785"/>
              <a:ext cx="17638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</a:rPr>
                <a:t>서버 </a:t>
              </a:r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51241214-C25B-1877-D448-5B9F8BCDC0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00400" y="1033778"/>
            <a:ext cx="19812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D8583923-395C-F668-916D-16DA7166E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2" y="4339772"/>
            <a:ext cx="7239000" cy="345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673100"/>
            <a:ext cx="12077700" cy="2057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A5E661-F36A-8ECC-9B1C-A8E5A0929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1713" y="3596848"/>
            <a:ext cx="9221487" cy="61159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E799A0-DC92-6AF2-FA82-040F71BEC48A}"/>
              </a:ext>
            </a:extLst>
          </p:cNvPr>
          <p:cNvSpPr txBox="1"/>
          <p:nvPr/>
        </p:nvSpPr>
        <p:spPr>
          <a:xfrm>
            <a:off x="12310457" y="39243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복귀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C60AF7B-966C-9B3D-0F32-49DC3BAB1B4D}"/>
              </a:ext>
            </a:extLst>
          </p:cNvPr>
          <p:cNvCxnSpPr>
            <a:cxnSpLocks/>
          </p:cNvCxnSpPr>
          <p:nvPr/>
        </p:nvCxnSpPr>
        <p:spPr>
          <a:xfrm rot="10800000">
            <a:off x="10134600" y="4305300"/>
            <a:ext cx="4800600" cy="838200"/>
          </a:xfrm>
          <a:prstGeom prst="bentConnector3">
            <a:avLst>
              <a:gd name="adj1" fmla="val -216"/>
            </a:avLst>
          </a:prstGeom>
          <a:ln w="317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6D33174A-A959-FF13-7761-167EDC5D0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8867" y="8634822"/>
            <a:ext cx="698210" cy="65005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D0C1051-99FD-25A6-258F-383A426FB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586095" y="5116792"/>
            <a:ext cx="698210" cy="6380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BD08BEE-FE11-EAF6-32D0-B96285C0F4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7909" y="5122729"/>
            <a:ext cx="1114581" cy="609685"/>
          </a:xfrm>
          <a:prstGeom prst="rect">
            <a:avLst/>
          </a:prstGeom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34E26FA4-A02B-0A0C-EAF3-7C294BCA2E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77848" y="6041572"/>
            <a:ext cx="9271000" cy="34798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D1E3B13-8CE4-1D32-4B57-FB21BA9DDE83}"/>
              </a:ext>
            </a:extLst>
          </p:cNvPr>
          <p:cNvGrpSpPr/>
          <p:nvPr/>
        </p:nvGrpSpPr>
        <p:grpSpPr>
          <a:xfrm>
            <a:off x="12420600" y="2184680"/>
            <a:ext cx="1980402" cy="1326869"/>
            <a:chOff x="12420600" y="2184680"/>
            <a:chExt cx="1980402" cy="1326869"/>
          </a:xfrm>
        </p:grpSpPr>
        <p:pic>
          <p:nvPicPr>
            <p:cNvPr id="10" name="그림 9" descr="그래픽, 창의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75332E2-A88A-D773-A4EB-8DD92F966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0600" y="2184680"/>
              <a:ext cx="1980402" cy="132686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DDD6F4-A697-BD89-1041-A7F4124A5E87}"/>
                </a:ext>
              </a:extLst>
            </p:cNvPr>
            <p:cNvSpPr txBox="1"/>
            <p:nvPr/>
          </p:nvSpPr>
          <p:spPr>
            <a:xfrm>
              <a:off x="12496800" y="2599785"/>
              <a:ext cx="17638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1"/>
                  </a:solidFill>
                </a:rPr>
                <a:t>서버 </a:t>
              </a:r>
            </a:p>
          </p:txBody>
        </p:sp>
      </p:grpSp>
      <p:pic>
        <p:nvPicPr>
          <p:cNvPr id="6" name="Picture 7">
            <a:extLst>
              <a:ext uri="{FF2B5EF4-FFF2-40B4-BE49-F238E27FC236}">
                <a16:creationId xmlns:a16="http://schemas.microsoft.com/office/drawing/2014/main" id="{CF218365-DB57-D9ED-4916-A39BFD9447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00400" y="1033780"/>
            <a:ext cx="19812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BCDA17-D4D4-CB59-22FE-FD67EA1E2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673100"/>
            <a:ext cx="13335000" cy="2057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B53ADC-460A-D2B9-24BE-7BED86AF8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126" y="2011305"/>
            <a:ext cx="15143748" cy="40927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B4421A-73A5-FFDD-C07D-C6DDA4FE5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126" y="6104021"/>
            <a:ext cx="15143748" cy="409271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5E7493-3BE4-F57D-7C22-BC5481B48CE6}"/>
              </a:ext>
            </a:extLst>
          </p:cNvPr>
          <p:cNvSpPr/>
          <p:nvPr/>
        </p:nvSpPr>
        <p:spPr>
          <a:xfrm>
            <a:off x="7636043" y="4940969"/>
            <a:ext cx="1130967" cy="3208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0DCE3F-4F11-1D9E-A380-E5CCE65A88B4}"/>
              </a:ext>
            </a:extLst>
          </p:cNvPr>
          <p:cNvSpPr/>
          <p:nvPr/>
        </p:nvSpPr>
        <p:spPr>
          <a:xfrm>
            <a:off x="7636043" y="8967871"/>
            <a:ext cx="1130968" cy="3305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1BDD9B-A714-1A02-59B5-236C4F75FB0B}"/>
              </a:ext>
            </a:extLst>
          </p:cNvPr>
          <p:cNvSpPr/>
          <p:nvPr/>
        </p:nvSpPr>
        <p:spPr>
          <a:xfrm>
            <a:off x="6769768" y="2855495"/>
            <a:ext cx="1836821" cy="9384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5EAC74-6569-5914-8301-4BD5AB1AFBEC}"/>
              </a:ext>
            </a:extLst>
          </p:cNvPr>
          <p:cNvSpPr/>
          <p:nvPr/>
        </p:nvSpPr>
        <p:spPr>
          <a:xfrm>
            <a:off x="6769768" y="6914315"/>
            <a:ext cx="1836821" cy="9723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AutoShape 2" descr="파이리 (r287 판) - 나무위키">
            <a:extLst>
              <a:ext uri="{FF2B5EF4-FFF2-40B4-BE49-F238E27FC236}">
                <a16:creationId xmlns:a16="http://schemas.microsoft.com/office/drawing/2014/main" id="{54F45183-DAD4-6E2F-E6B2-CD7F0CCEE0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EB68BA-AD73-D29B-3BC4-F49BD5C83885}"/>
              </a:ext>
            </a:extLst>
          </p:cNvPr>
          <p:cNvSpPr/>
          <p:nvPr/>
        </p:nvSpPr>
        <p:spPr>
          <a:xfrm>
            <a:off x="14483773" y="3948545"/>
            <a:ext cx="1160780" cy="1080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ACBB5C13-930C-F2C2-0BD5-096D3BD0F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0400" y="1033779"/>
            <a:ext cx="19812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673100"/>
            <a:ext cx="13385800" cy="2057400"/>
          </a:xfrm>
          <a:prstGeom prst="rect">
            <a:avLst/>
          </a:prstGeom>
        </p:spPr>
      </p:pic>
      <p:pic>
        <p:nvPicPr>
          <p:cNvPr id="6" name="20251113-1332-32.6101200">
            <a:hlinkClick r:id="" action="ppaction://media"/>
            <a:extLst>
              <a:ext uri="{FF2B5EF4-FFF2-40B4-BE49-F238E27FC236}">
                <a16:creationId xmlns:a16="http://schemas.microsoft.com/office/drawing/2014/main" id="{6F6615B9-2A43-AA0C-B443-C128004ABA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93758" y="2199068"/>
            <a:ext cx="13768712" cy="776697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0ADD6CD-CBD4-83AB-F2C9-5688485A32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0400" y="1033781"/>
            <a:ext cx="1981200" cy="135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6">
            <a:extLst>
              <a:ext uri="{FF2B5EF4-FFF2-40B4-BE49-F238E27FC236}">
                <a16:creationId xmlns:a16="http://schemas.microsoft.com/office/drawing/2014/main" id="{19F93BE7-F4C4-2781-F3FA-4628744AF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673100"/>
            <a:ext cx="14084300" cy="2057400"/>
          </a:xfrm>
          <a:prstGeom prst="rect">
            <a:avLst/>
          </a:prstGeom>
        </p:spPr>
      </p:pic>
      <p:pic>
        <p:nvPicPr>
          <p:cNvPr id="6" name="유사 작품 현황 동영상(최종)">
            <a:hlinkClick r:id="" action="ppaction://media"/>
            <a:extLst>
              <a:ext uri="{FF2B5EF4-FFF2-40B4-BE49-F238E27FC236}">
                <a16:creationId xmlns:a16="http://schemas.microsoft.com/office/drawing/2014/main" id="{2EA2DC2B-36E2-B9DB-FE48-B87C0ABBFE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09800" y="2199068"/>
            <a:ext cx="13768712" cy="775874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8785893-5E48-D6C8-7265-B7301E5D0A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0400" y="1033777"/>
            <a:ext cx="1981200" cy="135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5C5DC485-C7FA-8183-8943-1BD6AF953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5" name="KakaoTalk_20251010_184731128">
            <a:hlinkClick r:id="" action="ppaction://media"/>
            <a:extLst>
              <a:ext uri="{FF2B5EF4-FFF2-40B4-BE49-F238E27FC236}">
                <a16:creationId xmlns:a16="http://schemas.microsoft.com/office/drawing/2014/main" id="{169624B5-DDCC-5D7F-C207-48283F98A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15600" y="3263900"/>
            <a:ext cx="7405210" cy="5588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200" y="673100"/>
            <a:ext cx="7302500" cy="2057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400" y="4584700"/>
            <a:ext cx="10629900" cy="2654300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C6757E13-D24D-0480-5B52-6772FD16FF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00" y="1020392"/>
            <a:ext cx="1765300" cy="135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673100"/>
            <a:ext cx="4013200" cy="205740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F724860-A03B-65FD-3632-59C9366D7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37591"/>
              </p:ext>
            </p:extLst>
          </p:nvPr>
        </p:nvGraphicFramePr>
        <p:xfrm>
          <a:off x="1203158" y="2053390"/>
          <a:ext cx="15881686" cy="794083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77401">
                  <a:extLst>
                    <a:ext uri="{9D8B030D-6E8A-4147-A177-3AD203B41FA5}">
                      <a16:colId xmlns:a16="http://schemas.microsoft.com/office/drawing/2014/main" val="993174484"/>
                    </a:ext>
                  </a:extLst>
                </a:gridCol>
                <a:gridCol w="2455247">
                  <a:extLst>
                    <a:ext uri="{9D8B030D-6E8A-4147-A177-3AD203B41FA5}">
                      <a16:colId xmlns:a16="http://schemas.microsoft.com/office/drawing/2014/main" val="3942158318"/>
                    </a:ext>
                  </a:extLst>
                </a:gridCol>
                <a:gridCol w="1247285">
                  <a:extLst>
                    <a:ext uri="{9D8B030D-6E8A-4147-A177-3AD203B41FA5}">
                      <a16:colId xmlns:a16="http://schemas.microsoft.com/office/drawing/2014/main" val="1451123445"/>
                    </a:ext>
                  </a:extLst>
                </a:gridCol>
                <a:gridCol w="1247285">
                  <a:extLst>
                    <a:ext uri="{9D8B030D-6E8A-4147-A177-3AD203B41FA5}">
                      <a16:colId xmlns:a16="http://schemas.microsoft.com/office/drawing/2014/main" val="166614522"/>
                    </a:ext>
                  </a:extLst>
                </a:gridCol>
                <a:gridCol w="1247285">
                  <a:extLst>
                    <a:ext uri="{9D8B030D-6E8A-4147-A177-3AD203B41FA5}">
                      <a16:colId xmlns:a16="http://schemas.microsoft.com/office/drawing/2014/main" val="3506774728"/>
                    </a:ext>
                  </a:extLst>
                </a:gridCol>
                <a:gridCol w="1247285">
                  <a:extLst>
                    <a:ext uri="{9D8B030D-6E8A-4147-A177-3AD203B41FA5}">
                      <a16:colId xmlns:a16="http://schemas.microsoft.com/office/drawing/2014/main" val="2829414133"/>
                    </a:ext>
                  </a:extLst>
                </a:gridCol>
                <a:gridCol w="1247285">
                  <a:extLst>
                    <a:ext uri="{9D8B030D-6E8A-4147-A177-3AD203B41FA5}">
                      <a16:colId xmlns:a16="http://schemas.microsoft.com/office/drawing/2014/main" val="1285108724"/>
                    </a:ext>
                  </a:extLst>
                </a:gridCol>
                <a:gridCol w="1247285">
                  <a:extLst>
                    <a:ext uri="{9D8B030D-6E8A-4147-A177-3AD203B41FA5}">
                      <a16:colId xmlns:a16="http://schemas.microsoft.com/office/drawing/2014/main" val="3723092088"/>
                    </a:ext>
                  </a:extLst>
                </a:gridCol>
                <a:gridCol w="1247285">
                  <a:extLst>
                    <a:ext uri="{9D8B030D-6E8A-4147-A177-3AD203B41FA5}">
                      <a16:colId xmlns:a16="http://schemas.microsoft.com/office/drawing/2014/main" val="3692248411"/>
                    </a:ext>
                  </a:extLst>
                </a:gridCol>
                <a:gridCol w="1247285">
                  <a:extLst>
                    <a:ext uri="{9D8B030D-6E8A-4147-A177-3AD203B41FA5}">
                      <a16:colId xmlns:a16="http://schemas.microsoft.com/office/drawing/2014/main" val="3897175026"/>
                    </a:ext>
                  </a:extLst>
                </a:gridCol>
                <a:gridCol w="1247285">
                  <a:extLst>
                    <a:ext uri="{9D8B030D-6E8A-4147-A177-3AD203B41FA5}">
                      <a16:colId xmlns:a16="http://schemas.microsoft.com/office/drawing/2014/main" val="4183476968"/>
                    </a:ext>
                  </a:extLst>
                </a:gridCol>
                <a:gridCol w="1323473">
                  <a:extLst>
                    <a:ext uri="{9D8B030D-6E8A-4147-A177-3AD203B41FA5}">
                      <a16:colId xmlns:a16="http://schemas.microsoft.com/office/drawing/2014/main" val="3177103501"/>
                    </a:ext>
                  </a:extLst>
                </a:gridCol>
              </a:tblGrid>
              <a:tr h="8774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과제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600620"/>
                  </a:ext>
                </a:extLst>
              </a:tr>
              <a:tr h="58861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부품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조승현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백주원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688737"/>
                  </a:ext>
                </a:extLst>
              </a:tr>
              <a:tr h="5886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리프트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조승현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67019"/>
                  </a:ext>
                </a:extLst>
              </a:tr>
              <a:tr h="5886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차체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조승현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262317"/>
                  </a:ext>
                </a:extLst>
              </a:tr>
              <a:tr h="5886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부품 결합 및 조립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백주원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9890"/>
                  </a:ext>
                </a:extLst>
              </a:tr>
              <a:tr h="5886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작품 시연 환경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조승현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백주원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564841"/>
                  </a:ext>
                </a:extLst>
              </a:tr>
              <a:tr h="5886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보완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조승현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백주원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767339"/>
                  </a:ext>
                </a:extLst>
              </a:tr>
              <a:tr h="58861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S/W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GUI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이원종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진선명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463127"/>
                  </a:ext>
                </a:extLst>
              </a:tr>
              <a:tr h="5886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재고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이원종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진선명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347147"/>
                  </a:ext>
                </a:extLst>
              </a:tr>
              <a:tr h="5886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센서 및 </a:t>
                      </a:r>
                      <a:r>
                        <a:rPr lang="ko-KR" altLang="en-US" sz="1600" dirty="0" err="1">
                          <a:latin typeface="+mn-ea"/>
                          <a:ea typeface="+mn-ea"/>
                        </a:rPr>
                        <a:t>액추에이터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 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백주원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206710"/>
                  </a:ext>
                </a:extLst>
              </a:tr>
              <a:tr h="5886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경로 알고리즘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이원종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546451"/>
                  </a:ext>
                </a:extLst>
              </a:tr>
              <a:tr h="5886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서버 구축 및 통합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진선명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426014"/>
                  </a:ext>
                </a:extLst>
              </a:tr>
              <a:tr h="5886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최종 테스트 및 보완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이원종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진선명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072517"/>
                  </a:ext>
                </a:extLst>
              </a:tr>
            </a:tbl>
          </a:graphicData>
        </a:graphic>
      </p:graphicFrame>
      <p:pic>
        <p:nvPicPr>
          <p:cNvPr id="8" name="Picture 5">
            <a:extLst>
              <a:ext uri="{FF2B5EF4-FFF2-40B4-BE49-F238E27FC236}">
                <a16:creationId xmlns:a16="http://schemas.microsoft.com/office/drawing/2014/main" id="{6748A014-563E-FA06-A9B7-D7E4AEAF3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1413" y="1033782"/>
            <a:ext cx="19050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3E85E97-B3DF-A5C0-FE7F-1F5AE7484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619358"/>
              </p:ext>
            </p:extLst>
          </p:nvPr>
        </p:nvGraphicFramePr>
        <p:xfrm>
          <a:off x="1203156" y="2053390"/>
          <a:ext cx="15881682" cy="794084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71602">
                  <a:extLst>
                    <a:ext uri="{9D8B030D-6E8A-4147-A177-3AD203B41FA5}">
                      <a16:colId xmlns:a16="http://schemas.microsoft.com/office/drawing/2014/main" val="755425658"/>
                    </a:ext>
                  </a:extLst>
                </a:gridCol>
                <a:gridCol w="4341965">
                  <a:extLst>
                    <a:ext uri="{9D8B030D-6E8A-4147-A177-3AD203B41FA5}">
                      <a16:colId xmlns:a16="http://schemas.microsoft.com/office/drawing/2014/main" val="4143206340"/>
                    </a:ext>
                  </a:extLst>
                </a:gridCol>
                <a:gridCol w="2873654">
                  <a:extLst>
                    <a:ext uri="{9D8B030D-6E8A-4147-A177-3AD203B41FA5}">
                      <a16:colId xmlns:a16="http://schemas.microsoft.com/office/drawing/2014/main" val="4066609729"/>
                    </a:ext>
                  </a:extLst>
                </a:gridCol>
                <a:gridCol w="2000567">
                  <a:extLst>
                    <a:ext uri="{9D8B030D-6E8A-4147-A177-3AD203B41FA5}">
                      <a16:colId xmlns:a16="http://schemas.microsoft.com/office/drawing/2014/main" val="3705988438"/>
                    </a:ext>
                  </a:extLst>
                </a:gridCol>
                <a:gridCol w="2646947">
                  <a:extLst>
                    <a:ext uri="{9D8B030D-6E8A-4147-A177-3AD203B41FA5}">
                      <a16:colId xmlns:a16="http://schemas.microsoft.com/office/drawing/2014/main" val="2894380488"/>
                    </a:ext>
                  </a:extLst>
                </a:gridCol>
                <a:gridCol w="2646947">
                  <a:extLst>
                    <a:ext uri="{9D8B030D-6E8A-4147-A177-3AD203B41FA5}">
                      <a16:colId xmlns:a16="http://schemas.microsoft.com/office/drawing/2014/main" val="440462780"/>
                    </a:ext>
                  </a:extLst>
                </a:gridCol>
              </a:tblGrid>
              <a:tr h="661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부품이미지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부품명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940789"/>
                  </a:ext>
                </a:extLst>
              </a:tr>
              <a:tr h="661737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>
                          <a:latin typeface="+mn-ea"/>
                          <a:ea typeface="+mn-ea"/>
                        </a:rPr>
                        <a:t>라즈베리파이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5 - 16GB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187,649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375,298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선정완료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470095"/>
                  </a:ext>
                </a:extLst>
              </a:tr>
              <a:tr h="661737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[STM] NUCLEO-F767ZI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45,936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91,872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선정완료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505094"/>
                  </a:ext>
                </a:extLst>
              </a:tr>
              <a:tr h="661737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Night Vision Camera[SEN0184]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61,380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122,760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선정중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481658"/>
                  </a:ext>
                </a:extLst>
              </a:tr>
              <a:tr h="661737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폴리우레탄 바퀴세트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35,090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140,360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선정중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9974168"/>
                  </a:ext>
                </a:extLst>
              </a:tr>
              <a:tr h="661737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리니어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dirty="0" err="1">
                          <a:latin typeface="+mj-ea"/>
                          <a:ea typeface="+mj-ea"/>
                        </a:rPr>
                        <a:t>액추에이터</a:t>
                      </a: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LM2036M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]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102,700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205,400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선정중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79710"/>
                  </a:ext>
                </a:extLst>
              </a:tr>
              <a:tr h="661737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인치 터치스크린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[CN0396]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60,500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121,000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선정완료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523573"/>
                  </a:ext>
                </a:extLst>
              </a:tr>
              <a:tr h="661737"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err="1">
                          <a:latin typeface="+mn-ea"/>
                          <a:ea typeface="+mn-ea"/>
                        </a:rPr>
                        <a:t>자이로</a:t>
                      </a:r>
                      <a:r>
                        <a:rPr lang="ko-KR" altLang="en-US" sz="1800" b="0" dirty="0">
                          <a:latin typeface="+mn-ea"/>
                          <a:ea typeface="+mn-ea"/>
                        </a:rPr>
                        <a:t> 가속도 센서 모듈 </a:t>
                      </a:r>
                      <a:r>
                        <a:rPr lang="en-US" altLang="ko-KR" sz="1800" b="0" dirty="0">
                          <a:latin typeface="+mn-ea"/>
                          <a:ea typeface="+mn-ea"/>
                        </a:rPr>
                        <a:t>[SZH-EK007]</a:t>
                      </a: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3,300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6,600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선정중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887394"/>
                  </a:ext>
                </a:extLst>
              </a:tr>
              <a:tr h="661737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감속기어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DC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모터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[IG-42GM]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120,340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원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481,360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선정중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6947112"/>
                  </a:ext>
                </a:extLst>
              </a:tr>
              <a:tr h="661737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싱글채널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모터 드라이버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[SZH-GNP522]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41,910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</a:t>
                      </a: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167,640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선정중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499792"/>
                  </a:ext>
                </a:extLst>
              </a:tr>
              <a:tr h="661737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n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N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596696"/>
                  </a:ext>
                </a:extLst>
              </a:tr>
              <a:tr h="661737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+mn-ea"/>
                          <a:ea typeface="+mn-ea"/>
                        </a:rPr>
                        <a:t>총계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1,712,290+N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91298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673100"/>
            <a:ext cx="4064000" cy="2057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F20D91-AB7C-E047-433B-9D7F40B93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52938" y="4733656"/>
            <a:ext cx="654751" cy="6028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1A9B0D-B3D7-AC1A-E002-B07834E6A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269" y="2772975"/>
            <a:ext cx="732088" cy="5544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CD5B49-9FD1-BF50-6A76-5D6A53B8B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902" y="3369876"/>
            <a:ext cx="602823" cy="6609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87B876-CD80-7A84-605B-496D76FA7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8901" y="4088424"/>
            <a:ext cx="602824" cy="5587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15C4D8-3FCF-9E22-C4B7-2A5AD6531C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6978" y="6070029"/>
            <a:ext cx="826670" cy="5907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7B44BB-879F-237A-D0E5-9693C1E5EA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4269" y="5400773"/>
            <a:ext cx="732086" cy="5815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EED08A-8967-288E-B3D7-4CD0752892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1065" y="6718670"/>
            <a:ext cx="618495" cy="5884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A36933-9020-52AF-5352-97515071D4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4269" y="8026333"/>
            <a:ext cx="732086" cy="5983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2A08125-9162-52A5-524B-9B68811430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6976" y="7377217"/>
            <a:ext cx="826672" cy="61898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9BD2ACD-61C7-7040-0DC0-27900CC99E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21413" y="1033781"/>
            <a:ext cx="19050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E55A7-8148-57CF-C4E1-F904BF2EA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4EB5CC7-6CCB-89D7-BAC3-3F13ADD7C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1AF572E-8042-2066-92E6-F56CBCC73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695D7A5E-112D-68E7-EE2C-42785A88FC0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C95CF46-DF9E-BCE4-F044-B1923C655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57" y="410472"/>
            <a:ext cx="13879286" cy="94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0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A8C6DD-355A-D275-91BB-43D28AEC6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6E4045-5474-0B9F-1BFA-F89299CD1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A2CD26-D0E7-5C3D-AA4D-06272B31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DDC9374-05D0-BF4C-8C10-0FA1B2D6200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5">
            <a:extLst>
              <a:ext uri="{FF2B5EF4-FFF2-40B4-BE49-F238E27FC236}">
                <a16:creationId xmlns:a16="http://schemas.microsoft.com/office/drawing/2014/main" id="{0FBCDFC6-7105-A79F-804E-53383461B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1515000"/>
            <a:ext cx="14986000" cy="668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FB7C05-4E6A-4F95-78FA-BDDE8F5B94AB}"/>
              </a:ext>
            </a:extLst>
          </p:cNvPr>
          <p:cNvSpPr txBox="1"/>
          <p:nvPr/>
        </p:nvSpPr>
        <p:spPr>
          <a:xfrm>
            <a:off x="392596" y="8641802"/>
            <a:ext cx="17502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b="1" dirty="0"/>
              <a:t>AMR(A</a:t>
            </a:r>
            <a:r>
              <a:rPr lang="en-US" altLang="ko-KR" sz="6400" dirty="0"/>
              <a:t>utonomous</a:t>
            </a:r>
            <a:r>
              <a:rPr lang="en-US" altLang="ko-KR" sz="6400" b="1" dirty="0"/>
              <a:t> M</a:t>
            </a:r>
            <a:r>
              <a:rPr lang="en-US" altLang="ko-KR" sz="6400" dirty="0"/>
              <a:t>obile</a:t>
            </a:r>
            <a:r>
              <a:rPr lang="en-US" altLang="ko-KR" sz="6400" b="1" dirty="0"/>
              <a:t> R</a:t>
            </a:r>
            <a:r>
              <a:rPr lang="en-US" altLang="ko-KR" sz="6400" dirty="0"/>
              <a:t>obot</a:t>
            </a:r>
            <a:r>
              <a:rPr lang="en-US" altLang="ko-KR" sz="6400" b="1" dirty="0"/>
              <a:t>)</a:t>
            </a:r>
            <a:endParaRPr lang="ko-KR" altLang="en-US" sz="6400" b="1" dirty="0"/>
          </a:p>
        </p:txBody>
      </p:sp>
    </p:spTree>
    <p:extLst>
      <p:ext uri="{BB962C8B-B14F-4D97-AF65-F5344CB8AC3E}">
        <p14:creationId xmlns:p14="http://schemas.microsoft.com/office/powerpoint/2010/main" val="239330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>
            <a:extLst>
              <a:ext uri="{FF2B5EF4-FFF2-40B4-BE49-F238E27FC236}">
                <a16:creationId xmlns:a16="http://schemas.microsoft.com/office/drawing/2014/main" id="{98D5CFC3-3CEA-6AF6-7508-7ACFEE771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00" y="1020392"/>
            <a:ext cx="1765300" cy="13589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2822742"/>
            <a:ext cx="14605000" cy="322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6400800"/>
            <a:ext cx="14605000" cy="3225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" y="6324600"/>
            <a:ext cx="14605000" cy="90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" y="2755900"/>
            <a:ext cx="14605000" cy="9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673100"/>
            <a:ext cx="10617200" cy="205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" y="4267200"/>
            <a:ext cx="6451600" cy="1308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5B0828-B3F0-6798-E5C1-9C147CBEF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00" y="7200900"/>
            <a:ext cx="6769100" cy="2667000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B8E52112-B587-F73C-D6CE-AE22D56439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2578100"/>
            <a:ext cx="6921500" cy="1536700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1F68007A-F5DA-6524-4EF4-20347948CC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0" y="6172200"/>
            <a:ext cx="112522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>
            <a:extLst>
              <a:ext uri="{FF2B5EF4-FFF2-40B4-BE49-F238E27FC236}">
                <a16:creationId xmlns:a16="http://schemas.microsoft.com/office/drawing/2014/main" id="{5A70B227-8878-90D3-9D1F-AA1289E2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091805"/>
            <a:ext cx="7848600" cy="77978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082800"/>
            <a:ext cx="7848600" cy="7797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673100"/>
            <a:ext cx="8953500" cy="2057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4A5648-8767-CD86-0C75-571C66758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2091804"/>
            <a:ext cx="7848600" cy="7797799"/>
          </a:xfrm>
          <a:prstGeom prst="rect">
            <a:avLst/>
          </a:prstGeom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F95DDAA9-2CC0-F480-EB1E-2373613B0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0861" y="1020392"/>
            <a:ext cx="19431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2654300"/>
            <a:ext cx="5168900" cy="684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5283200"/>
            <a:ext cx="5372100" cy="142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6985000"/>
            <a:ext cx="5295900" cy="171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352800"/>
            <a:ext cx="749300" cy="74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7800" y="3505200"/>
            <a:ext cx="1447800" cy="157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673100"/>
            <a:ext cx="8953500" cy="2057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55500" y="2654300"/>
            <a:ext cx="5168900" cy="6845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01400" y="5308600"/>
            <a:ext cx="6489700" cy="1422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79300" y="6985000"/>
            <a:ext cx="5105400" cy="171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60600" y="3429000"/>
            <a:ext cx="774700" cy="7747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654300"/>
            <a:ext cx="5168900" cy="6845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5700" y="5283200"/>
            <a:ext cx="5410200" cy="1422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7800" y="6985000"/>
            <a:ext cx="5054600" cy="1714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56600" y="3505200"/>
            <a:ext cx="1663700" cy="1663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14400" y="2971800"/>
            <a:ext cx="2451100" cy="2451100"/>
          </a:xfrm>
          <a:prstGeom prst="rect">
            <a:avLst/>
          </a:prstGeom>
        </p:spPr>
      </p:pic>
      <p:pic>
        <p:nvPicPr>
          <p:cNvPr id="7" name="Picture 30">
            <a:extLst>
              <a:ext uri="{FF2B5EF4-FFF2-40B4-BE49-F238E27FC236}">
                <a16:creationId xmlns:a16="http://schemas.microsoft.com/office/drawing/2014/main" id="{45FAEF9A-3DAD-6F64-BB76-DE02426EEE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024628" y="1021083"/>
            <a:ext cx="17653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1EEAA73C-24F6-5828-3EFB-B33D1AC03264}"/>
              </a:ext>
            </a:extLst>
          </p:cNvPr>
          <p:cNvGrpSpPr/>
          <p:nvPr/>
        </p:nvGrpSpPr>
        <p:grpSpPr>
          <a:xfrm>
            <a:off x="5682066" y="2929500"/>
            <a:ext cx="3837498" cy="2910382"/>
            <a:chOff x="7130026" y="3728952"/>
            <a:chExt cx="3292549" cy="291038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BB290E0-E7E8-EECC-0539-F011D2BE91B4}"/>
                </a:ext>
              </a:extLst>
            </p:cNvPr>
            <p:cNvSpPr/>
            <p:nvPr/>
          </p:nvSpPr>
          <p:spPr>
            <a:xfrm>
              <a:off x="7194162" y="3728952"/>
              <a:ext cx="3213876" cy="2862348"/>
            </a:xfrm>
            <a:prstGeom prst="rect">
              <a:avLst/>
            </a:prstGeom>
            <a:ln w="31750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78B4D0D-6C68-EB09-65DE-82A70492A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4646" y="4130101"/>
              <a:ext cx="2373278" cy="209481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DF24CE-17FB-5E2F-0DE6-8AF7BC35942F}"/>
                </a:ext>
              </a:extLst>
            </p:cNvPr>
            <p:cNvSpPr txBox="1"/>
            <p:nvPr/>
          </p:nvSpPr>
          <p:spPr>
            <a:xfrm>
              <a:off x="7130026" y="3835332"/>
              <a:ext cx="32025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/>
                <a:t>메인 제어부</a:t>
              </a:r>
              <a:endParaRPr lang="en-US" altLang="ko-KR" sz="28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9D2859-AC3D-3FEF-EF1E-726F2B216B92}"/>
                </a:ext>
              </a:extLst>
            </p:cNvPr>
            <p:cNvSpPr txBox="1"/>
            <p:nvPr/>
          </p:nvSpPr>
          <p:spPr>
            <a:xfrm>
              <a:off x="7220057" y="5993003"/>
              <a:ext cx="32025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메인</a:t>
              </a:r>
              <a:r>
                <a:rPr lang="en-US" altLang="ko-KR" dirty="0"/>
                <a:t> </a:t>
              </a:r>
              <a:r>
                <a:rPr lang="ko-KR" altLang="en-US" dirty="0"/>
                <a:t>컴퓨터</a:t>
              </a:r>
              <a:endParaRPr lang="en-US" altLang="ko-KR" dirty="0"/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 err="1"/>
                <a:t>라즈베리파이</a:t>
              </a:r>
              <a:r>
                <a:rPr lang="en-US" altLang="ko-KR" dirty="0"/>
                <a:t>5 16GB)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D3A1C5-D70E-1E93-81F8-72A92543AA34}"/>
              </a:ext>
            </a:extLst>
          </p:cNvPr>
          <p:cNvSpPr/>
          <p:nvPr/>
        </p:nvSpPr>
        <p:spPr>
          <a:xfrm>
            <a:off x="417225" y="2924603"/>
            <a:ext cx="3202517" cy="2838977"/>
          </a:xfrm>
          <a:prstGeom prst="rect">
            <a:avLst/>
          </a:prstGeom>
          <a:ln w="317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B6F55B-F99C-D586-F54C-3ECFDF3254C3}"/>
              </a:ext>
            </a:extLst>
          </p:cNvPr>
          <p:cNvSpPr txBox="1"/>
          <p:nvPr/>
        </p:nvSpPr>
        <p:spPr>
          <a:xfrm>
            <a:off x="420155" y="2945376"/>
            <a:ext cx="3202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서버 컴퓨터</a:t>
            </a:r>
            <a:endParaRPr lang="en-US" altLang="ko-KR" sz="28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88F4A3-41B0-A89C-A9F7-F7953120D486}"/>
              </a:ext>
            </a:extLst>
          </p:cNvPr>
          <p:cNvSpPr txBox="1"/>
          <p:nvPr/>
        </p:nvSpPr>
        <p:spPr>
          <a:xfrm>
            <a:off x="463949" y="5195292"/>
            <a:ext cx="32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주문 수신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경로 설정</a:t>
            </a:r>
            <a:endParaRPr lang="en-US" altLang="ko-KR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C468A4-3E8C-71D8-C29E-D8A29FD8ED9C}"/>
              </a:ext>
            </a:extLst>
          </p:cNvPr>
          <p:cNvSpPr txBox="1"/>
          <p:nvPr/>
        </p:nvSpPr>
        <p:spPr>
          <a:xfrm>
            <a:off x="9309092" y="4438590"/>
            <a:ext cx="2377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n-ea"/>
              </a:rPr>
              <a:t>시리얼 통신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6CA6B19-9060-0AFF-0315-22CAC74A6EB6}"/>
              </a:ext>
            </a:extLst>
          </p:cNvPr>
          <p:cNvSpPr txBox="1"/>
          <p:nvPr/>
        </p:nvSpPr>
        <p:spPr>
          <a:xfrm>
            <a:off x="-302040" y="6027050"/>
            <a:ext cx="2630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ea"/>
              </a:rPr>
              <a:t>WebSocket </a:t>
            </a:r>
            <a:r>
              <a:rPr lang="ko-KR" altLang="en-US" sz="2000" b="1" dirty="0">
                <a:latin typeface="+mn-ea"/>
              </a:rPr>
              <a:t>통신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E5E0982-F0D6-2441-0DD0-89BCE10056D2}"/>
              </a:ext>
            </a:extLst>
          </p:cNvPr>
          <p:cNvCxnSpPr>
            <a:cxnSpLocks/>
            <a:stCxn id="21" idx="3"/>
            <a:endCxn id="17" idx="1"/>
          </p:cNvCxnSpPr>
          <p:nvPr/>
        </p:nvCxnSpPr>
        <p:spPr>
          <a:xfrm>
            <a:off x="3619742" y="4344092"/>
            <a:ext cx="2137075" cy="16582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762D3E-1F46-5FEF-C92E-CDB8FDC14E26}"/>
              </a:ext>
            </a:extLst>
          </p:cNvPr>
          <p:cNvSpPr/>
          <p:nvPr/>
        </p:nvSpPr>
        <p:spPr>
          <a:xfrm>
            <a:off x="470694" y="6671339"/>
            <a:ext cx="3161964" cy="3197866"/>
          </a:xfrm>
          <a:prstGeom prst="rect">
            <a:avLst/>
          </a:prstGeom>
          <a:ln w="31750"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19DE487-E349-CA31-7187-30EF85161871}"/>
              </a:ext>
            </a:extLst>
          </p:cNvPr>
          <p:cNvGrpSpPr/>
          <p:nvPr/>
        </p:nvGrpSpPr>
        <p:grpSpPr>
          <a:xfrm>
            <a:off x="1132748" y="7277096"/>
            <a:ext cx="1724149" cy="1571750"/>
            <a:chOff x="1971095" y="6392078"/>
            <a:chExt cx="2374218" cy="2010050"/>
          </a:xfrm>
        </p:grpSpPr>
        <p:pic>
          <p:nvPicPr>
            <p:cNvPr id="35" name="그래픽 34" descr="영수증 단색으로 채워진">
              <a:extLst>
                <a:ext uri="{FF2B5EF4-FFF2-40B4-BE49-F238E27FC236}">
                  <a16:creationId xmlns:a16="http://schemas.microsoft.com/office/drawing/2014/main" id="{C9C2F984-EBC3-6C92-FC94-9ACF2873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71095" y="7206395"/>
              <a:ext cx="1134671" cy="1134672"/>
            </a:xfrm>
            <a:prstGeom prst="rect">
              <a:avLst/>
            </a:prstGeom>
          </p:spPr>
        </p:pic>
        <p:pic>
          <p:nvPicPr>
            <p:cNvPr id="42" name="그래픽 41" descr="콜 센터 윤곽선">
              <a:extLst>
                <a:ext uri="{FF2B5EF4-FFF2-40B4-BE49-F238E27FC236}">
                  <a16:creationId xmlns:a16="http://schemas.microsoft.com/office/drawing/2014/main" id="{61FEA3B8-7EF5-D53E-FB8E-0DC79393C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35264" y="6392078"/>
              <a:ext cx="2010049" cy="2010050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ECF0355-E3BE-611C-40E5-2BA422867C59}"/>
              </a:ext>
            </a:extLst>
          </p:cNvPr>
          <p:cNvSpPr txBox="1"/>
          <p:nvPr/>
        </p:nvSpPr>
        <p:spPr>
          <a:xfrm>
            <a:off x="458658" y="6739218"/>
            <a:ext cx="3202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n-ea"/>
              </a:rPr>
              <a:t>작업자용 </a:t>
            </a:r>
            <a:r>
              <a:rPr lang="en-US" altLang="ko-KR" sz="2800" b="1" dirty="0">
                <a:latin typeface="+mn-ea"/>
              </a:rPr>
              <a:t>UI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E861A6E-819D-50C0-7E0C-D3BA1C3BEF16}"/>
              </a:ext>
            </a:extLst>
          </p:cNvPr>
          <p:cNvCxnSpPr>
            <a:cxnSpLocks/>
            <a:stCxn id="21" idx="2"/>
            <a:endCxn id="48" idx="0"/>
          </p:cNvCxnSpPr>
          <p:nvPr/>
        </p:nvCxnSpPr>
        <p:spPr>
          <a:xfrm>
            <a:off x="2018484" y="5763580"/>
            <a:ext cx="33192" cy="907759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088FAFC-0B46-975E-400A-C3636B337B3F}"/>
              </a:ext>
            </a:extLst>
          </p:cNvPr>
          <p:cNvSpPr txBox="1"/>
          <p:nvPr/>
        </p:nvSpPr>
        <p:spPr>
          <a:xfrm>
            <a:off x="419499" y="8992408"/>
            <a:ext cx="320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터치스크린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라즈베리파이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CN0396)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FCC0A0-D689-CF8F-7039-58E6ABD93F74}"/>
              </a:ext>
            </a:extLst>
          </p:cNvPr>
          <p:cNvSpPr/>
          <p:nvPr/>
        </p:nvSpPr>
        <p:spPr>
          <a:xfrm>
            <a:off x="11512752" y="2924604"/>
            <a:ext cx="6445885" cy="6944600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A4E6A7-D138-DC5B-E888-C8C5F3A0AEA9}"/>
              </a:ext>
            </a:extLst>
          </p:cNvPr>
          <p:cNvSpPr txBox="1"/>
          <p:nvPr/>
        </p:nvSpPr>
        <p:spPr>
          <a:xfrm>
            <a:off x="14617518" y="5126948"/>
            <a:ext cx="3175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리프트용 리니어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액추에이터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dirty="0">
                <a:latin typeface="+mn-ea"/>
              </a:rPr>
              <a:t>(LM2036M DC12V 188N)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FE2FD0D-CC69-6011-991F-30F6B12070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9476" y="4339391"/>
            <a:ext cx="2720690" cy="32577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08C6EB-BD3D-DD40-89BD-5BF06D9F876B}"/>
              </a:ext>
            </a:extLst>
          </p:cNvPr>
          <p:cNvSpPr txBox="1"/>
          <p:nvPr/>
        </p:nvSpPr>
        <p:spPr>
          <a:xfrm>
            <a:off x="11030818" y="7588519"/>
            <a:ext cx="377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제어용</a:t>
            </a:r>
            <a:r>
              <a:rPr lang="en-US" altLang="ko-KR" dirty="0">
                <a:latin typeface="+mn-ea"/>
              </a:rPr>
              <a:t> MCU</a:t>
            </a:r>
          </a:p>
          <a:p>
            <a:pPr algn="ctr"/>
            <a:r>
              <a:rPr lang="en-US" altLang="ko-KR" dirty="0">
                <a:latin typeface="+mn-ea"/>
              </a:rPr>
              <a:t>(NUCLEO-F767ZI)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8C58EC5-4E05-EC18-5EE5-F915D29FC2FE}"/>
              </a:ext>
            </a:extLst>
          </p:cNvPr>
          <p:cNvCxnSpPr>
            <a:cxnSpLocks/>
          </p:cNvCxnSpPr>
          <p:nvPr/>
        </p:nvCxnSpPr>
        <p:spPr>
          <a:xfrm>
            <a:off x="13737947" y="4933590"/>
            <a:ext cx="954316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A73396F-4A14-5E1A-7FD5-C959E6D4E6B8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9502621" y="4350657"/>
            <a:ext cx="2010132" cy="10017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7A6B1AC-46AD-E698-8118-5905670B5189}"/>
              </a:ext>
            </a:extLst>
          </p:cNvPr>
          <p:cNvSpPr txBox="1"/>
          <p:nvPr/>
        </p:nvSpPr>
        <p:spPr>
          <a:xfrm>
            <a:off x="12859600" y="3051012"/>
            <a:ext cx="3202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err="1"/>
              <a:t>구동부</a:t>
            </a:r>
            <a:endParaRPr lang="en-US" altLang="ko-KR" sz="2800" b="1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7690A23-0DC3-1138-9818-2795356F587F}"/>
              </a:ext>
            </a:extLst>
          </p:cNvPr>
          <p:cNvSpPr/>
          <p:nvPr/>
        </p:nvSpPr>
        <p:spPr>
          <a:xfrm>
            <a:off x="4993146" y="6671338"/>
            <a:ext cx="5770452" cy="3205278"/>
          </a:xfrm>
          <a:prstGeom prst="rect">
            <a:avLst/>
          </a:prstGeom>
          <a:ln w="317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25BFB9-F3C3-C7B0-47E1-5B90A8385611}"/>
              </a:ext>
            </a:extLst>
          </p:cNvPr>
          <p:cNvSpPr txBox="1"/>
          <p:nvPr/>
        </p:nvSpPr>
        <p:spPr>
          <a:xfrm>
            <a:off x="4805468" y="9029700"/>
            <a:ext cx="3163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마커 인식용 카메라</a:t>
            </a:r>
            <a:endParaRPr lang="en-US" altLang="ko-KR" dirty="0"/>
          </a:p>
          <a:p>
            <a:pPr algn="ctr"/>
            <a:r>
              <a:rPr lang="en-US" altLang="ko-KR" dirty="0"/>
              <a:t>(SEN0184)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0261DDC-38DC-1477-2F78-F5F37A9A54D4}"/>
              </a:ext>
            </a:extLst>
          </p:cNvPr>
          <p:cNvCxnSpPr>
            <a:cxnSpLocks/>
          </p:cNvCxnSpPr>
          <p:nvPr/>
        </p:nvCxnSpPr>
        <p:spPr>
          <a:xfrm>
            <a:off x="6317045" y="5791848"/>
            <a:ext cx="0" cy="1485248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FC895BF-4C7B-B831-A1E8-A31EDB5B64F2}"/>
              </a:ext>
            </a:extLst>
          </p:cNvPr>
          <p:cNvSpPr txBox="1"/>
          <p:nvPr/>
        </p:nvSpPr>
        <p:spPr>
          <a:xfrm>
            <a:off x="4758458" y="6287719"/>
            <a:ext cx="2377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ea"/>
              </a:rPr>
              <a:t>USB</a:t>
            </a:r>
            <a:endParaRPr lang="ko-KR" altLang="en-US" sz="2000" b="1" dirty="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C89BD5D-8A27-62F4-BD54-15B6C164BECC}"/>
              </a:ext>
            </a:extLst>
          </p:cNvPr>
          <p:cNvCxnSpPr>
            <a:cxnSpLocks/>
          </p:cNvCxnSpPr>
          <p:nvPr/>
        </p:nvCxnSpPr>
        <p:spPr>
          <a:xfrm>
            <a:off x="13737947" y="6552906"/>
            <a:ext cx="954316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B3424839-A3F0-D09D-2FC4-575935691F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8459" y="7235467"/>
            <a:ext cx="1935766" cy="179423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2DFED28-7E32-60A9-3585-577DE5FFF3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649" y="3575758"/>
            <a:ext cx="2192054" cy="15366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87BCC42-4D8C-3A5C-08DA-0593E5EE1E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736" y="7443966"/>
            <a:ext cx="2623540" cy="151951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B3A17D2-DDB2-B369-773C-CD6DEB1971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24034" y="3654212"/>
            <a:ext cx="1753191" cy="139275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58D270C-8FDE-773F-7C49-E109E69518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5432836" y="7723307"/>
            <a:ext cx="1578470" cy="145328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ED117F-55F1-1969-626B-6D87ECFACD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90220" y="7213017"/>
            <a:ext cx="1935538" cy="184138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DCBB818-CB46-F491-2682-E7E387B5D66F}"/>
              </a:ext>
            </a:extLst>
          </p:cNvPr>
          <p:cNvSpPr txBox="1"/>
          <p:nvPr/>
        </p:nvSpPr>
        <p:spPr>
          <a:xfrm>
            <a:off x="7460580" y="9054400"/>
            <a:ext cx="3505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위치보정용 </a:t>
            </a:r>
            <a:r>
              <a:rPr lang="en-US" altLang="ko-KR" dirty="0"/>
              <a:t>IMU</a:t>
            </a:r>
            <a:r>
              <a:rPr lang="ko-KR" altLang="en-US" dirty="0"/>
              <a:t>센서</a:t>
            </a:r>
            <a:endParaRPr lang="en-US" altLang="ko-KR" dirty="0"/>
          </a:p>
          <a:p>
            <a:pPr algn="ctr"/>
            <a:r>
              <a:rPr lang="en-US" altLang="ko-KR" dirty="0"/>
              <a:t>(SZH-EK007)</a:t>
            </a:r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ED8BE1-83AC-068C-70A4-9FAB106258D2}"/>
              </a:ext>
            </a:extLst>
          </p:cNvPr>
          <p:cNvSpPr txBox="1"/>
          <p:nvPr/>
        </p:nvSpPr>
        <p:spPr>
          <a:xfrm>
            <a:off x="6245865" y="6739218"/>
            <a:ext cx="3163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/>
              <a:t>센서부</a:t>
            </a:r>
            <a:endParaRPr lang="en-US" altLang="ko-KR" sz="2800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5C644F3-D275-1BFB-D3A8-017828A118BB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9213568" y="5763581"/>
            <a:ext cx="249" cy="1513515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3ECEF9B-DEBD-C769-4218-277B1058C19F}"/>
              </a:ext>
            </a:extLst>
          </p:cNvPr>
          <p:cNvSpPr txBox="1"/>
          <p:nvPr/>
        </p:nvSpPr>
        <p:spPr>
          <a:xfrm>
            <a:off x="7568147" y="6273096"/>
            <a:ext cx="2377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ea"/>
              </a:rPr>
              <a:t>I2C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52B4B6-D9CB-E499-C21C-FE04C875AC36}"/>
              </a:ext>
            </a:extLst>
          </p:cNvPr>
          <p:cNvSpPr txBox="1"/>
          <p:nvPr/>
        </p:nvSpPr>
        <p:spPr>
          <a:xfrm>
            <a:off x="14562587" y="9177609"/>
            <a:ext cx="3202519" cy="37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폴리우레탄 바퀴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E9B57D-1263-E1D3-1428-6F17549D80AF}"/>
              </a:ext>
            </a:extLst>
          </p:cNvPr>
          <p:cNvSpPr/>
          <p:nvPr/>
        </p:nvSpPr>
        <p:spPr>
          <a:xfrm>
            <a:off x="5281138" y="7277096"/>
            <a:ext cx="2198689" cy="2423635"/>
          </a:xfrm>
          <a:prstGeom prst="rect">
            <a:avLst/>
          </a:prstGeom>
          <a:noFill/>
          <a:ln w="31750">
            <a:solidFill>
              <a:srgbClr val="FFC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EABD62-51B4-2AAE-F4CB-37C69F0B87F8}"/>
              </a:ext>
            </a:extLst>
          </p:cNvPr>
          <p:cNvSpPr/>
          <p:nvPr/>
        </p:nvSpPr>
        <p:spPr>
          <a:xfrm>
            <a:off x="8114223" y="7277096"/>
            <a:ext cx="2198689" cy="2423635"/>
          </a:xfrm>
          <a:prstGeom prst="rect">
            <a:avLst/>
          </a:prstGeom>
          <a:noFill/>
          <a:ln w="31750">
            <a:solidFill>
              <a:srgbClr val="FFC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E286CF-74D8-5B39-B960-CAA95394147C}"/>
              </a:ext>
            </a:extLst>
          </p:cNvPr>
          <p:cNvSpPr/>
          <p:nvPr/>
        </p:nvSpPr>
        <p:spPr>
          <a:xfrm>
            <a:off x="14709669" y="5871828"/>
            <a:ext cx="2971215" cy="3766911"/>
          </a:xfrm>
          <a:prstGeom prst="rect">
            <a:avLst/>
          </a:prstGeom>
          <a:noFill/>
          <a:ln w="31750"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9A510C-B847-0B96-34C0-526345CF4BB0}"/>
              </a:ext>
            </a:extLst>
          </p:cNvPr>
          <p:cNvSpPr/>
          <p:nvPr/>
        </p:nvSpPr>
        <p:spPr>
          <a:xfrm>
            <a:off x="14709670" y="3654212"/>
            <a:ext cx="2971214" cy="2101211"/>
          </a:xfrm>
          <a:prstGeom prst="rect">
            <a:avLst/>
          </a:prstGeom>
          <a:noFill/>
          <a:ln w="31750"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0211F27-B1CF-0EB4-69C8-AF87C71FDAD4}"/>
              </a:ext>
            </a:extLst>
          </p:cNvPr>
          <p:cNvSpPr txBox="1"/>
          <p:nvPr/>
        </p:nvSpPr>
        <p:spPr>
          <a:xfrm>
            <a:off x="3359100" y="4438590"/>
            <a:ext cx="2630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ea"/>
              </a:rPr>
              <a:t>MQTT  </a:t>
            </a:r>
            <a:r>
              <a:rPr lang="ko-KR" altLang="en-US" sz="2000" b="1" dirty="0">
                <a:latin typeface="+mn-ea"/>
              </a:rPr>
              <a:t>통신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6074D5-32B9-5071-ABEB-18178C81799B}"/>
              </a:ext>
            </a:extLst>
          </p:cNvPr>
          <p:cNvSpPr/>
          <p:nvPr/>
        </p:nvSpPr>
        <p:spPr>
          <a:xfrm>
            <a:off x="4778758" y="2302365"/>
            <a:ext cx="13392863" cy="7814223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575DCA-15D9-BADE-3D07-F3239BC04EAF}"/>
              </a:ext>
            </a:extLst>
          </p:cNvPr>
          <p:cNvSpPr/>
          <p:nvPr/>
        </p:nvSpPr>
        <p:spPr>
          <a:xfrm>
            <a:off x="10138361" y="1880211"/>
            <a:ext cx="3097258" cy="830997"/>
          </a:xfrm>
          <a:prstGeom prst="rect">
            <a:avLst/>
          </a:prstGeom>
          <a:solidFill>
            <a:srgbClr val="EFEBDC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AGV</a:t>
            </a:r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(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2 Units)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35CA4F4-E8FE-CEBE-CB74-98538D92B7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5200" y="673100"/>
            <a:ext cx="5448300" cy="2057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3BDBEA9-814E-4478-C424-F5B2602B72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69995" y="5919543"/>
            <a:ext cx="1776912" cy="13304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6FEBF3-40C2-4CB2-7F6C-A3E6A8AAEB3B}"/>
              </a:ext>
            </a:extLst>
          </p:cNvPr>
          <p:cNvSpPr txBox="1"/>
          <p:nvPr/>
        </p:nvSpPr>
        <p:spPr>
          <a:xfrm>
            <a:off x="14692263" y="7193395"/>
            <a:ext cx="3008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1">
              <a:defRPr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차체 구동용</a:t>
            </a:r>
            <a:r>
              <a:rPr lang="en-US" altLang="ko-KR" dirty="0">
                <a:latin typeface="+mn-ea"/>
              </a:rPr>
              <a:t> DC</a:t>
            </a:r>
            <a:r>
              <a:rPr lang="ko-KR" altLang="en-US" dirty="0">
                <a:latin typeface="+mn-ea"/>
              </a:rPr>
              <a:t>모터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dirty="0">
                <a:latin typeface="+mn-ea"/>
              </a:rPr>
              <a:t>(IG-42GM)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C007312-B4FE-DD1D-7F7E-F582EF6B38C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908713" y="1025469"/>
            <a:ext cx="19431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869FE6-5EBE-4157-74D4-F1256176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002CED5-021C-32C9-180D-B2627378C29E}"/>
              </a:ext>
            </a:extLst>
          </p:cNvPr>
          <p:cNvSpPr/>
          <p:nvPr/>
        </p:nvSpPr>
        <p:spPr>
          <a:xfrm>
            <a:off x="2284640" y="2016574"/>
            <a:ext cx="11928020" cy="8058153"/>
          </a:xfrm>
          <a:prstGeom prst="roundRect">
            <a:avLst>
              <a:gd name="adj" fmla="val 1089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9E9F07F-E597-81BF-1040-3F5A0ACAB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E4784A5-FEA5-F701-2FFC-8662D2637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556" y="7632700"/>
            <a:ext cx="4940300" cy="26543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B355DB9C-E756-8487-C270-B8F3FCF274E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그림 17" descr="도표, 스케치, 그림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2285996-8712-1F19-E9DE-2A8A6FEC8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021" y="2136535"/>
            <a:ext cx="10972800" cy="781823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594ED9F-C9BC-3D09-462E-150F8A862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673100"/>
            <a:ext cx="14566900" cy="2057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521CE1-7A7F-B60A-E426-1B35C51D1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8713" y="1033782"/>
            <a:ext cx="19431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83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B6B1397-BE1C-8B18-9E92-918C1C0175A9}"/>
              </a:ext>
            </a:extLst>
          </p:cNvPr>
          <p:cNvSpPr/>
          <p:nvPr/>
        </p:nvSpPr>
        <p:spPr>
          <a:xfrm>
            <a:off x="2284640" y="2016574"/>
            <a:ext cx="11928020" cy="8058153"/>
          </a:xfrm>
          <a:prstGeom prst="roundRect">
            <a:avLst>
              <a:gd name="adj" fmla="val 1089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8556" y="7632700"/>
            <a:ext cx="4940300" cy="2654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그림 12" descr="도표, 텍스트, 평면도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6A230E6-BB1B-2D6C-FE4C-E5BF8CB21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593" y="2136535"/>
            <a:ext cx="9514114" cy="781823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A53B967-273C-D18B-53CF-ED443C7D1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673100"/>
            <a:ext cx="14097000" cy="205740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655A0B65-9054-F1D3-6B55-E346DC168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8713" y="1033780"/>
            <a:ext cx="19431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673100"/>
            <a:ext cx="10477500" cy="2057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93" y="3022600"/>
            <a:ext cx="3416300" cy="328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900" y="3022600"/>
            <a:ext cx="3416300" cy="328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4200" y="3022600"/>
            <a:ext cx="3416300" cy="3289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" y="7747000"/>
            <a:ext cx="4203700" cy="1130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0500" y="6375400"/>
            <a:ext cx="2501900" cy="1346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600" y="4241800"/>
            <a:ext cx="1193800" cy="1193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60600" y="4064000"/>
            <a:ext cx="1117600" cy="111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6600" y="7429500"/>
            <a:ext cx="4838700" cy="1752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12200" y="7429500"/>
            <a:ext cx="4749800" cy="175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7600" y="6324600"/>
            <a:ext cx="2565400" cy="1346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109700" y="6286500"/>
            <a:ext cx="2959100" cy="1358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855700" y="2997200"/>
            <a:ext cx="3581400" cy="34417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986000" y="4064000"/>
            <a:ext cx="1295400" cy="1384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91800" y="4000500"/>
            <a:ext cx="965200" cy="13208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37300" y="4025900"/>
            <a:ext cx="1066800" cy="1295400"/>
          </a:xfrm>
          <a:prstGeom prst="rect">
            <a:avLst/>
          </a:prstGeom>
        </p:spPr>
      </p:pic>
      <p:pic>
        <p:nvPicPr>
          <p:cNvPr id="27" name="Picture 17">
            <a:extLst>
              <a:ext uri="{FF2B5EF4-FFF2-40B4-BE49-F238E27FC236}">
                <a16:creationId xmlns:a16="http://schemas.microsoft.com/office/drawing/2014/main" id="{E6BC21D0-3470-FB4F-11C7-B6769736A2C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106400" y="7429500"/>
            <a:ext cx="4686300" cy="1765300"/>
          </a:xfrm>
          <a:prstGeom prst="rect">
            <a:avLst/>
          </a:prstGeom>
        </p:spPr>
      </p:pic>
      <p:pic>
        <p:nvPicPr>
          <p:cNvPr id="5" name="Picture 13">
            <a:extLst>
              <a:ext uri="{FF2B5EF4-FFF2-40B4-BE49-F238E27FC236}">
                <a16:creationId xmlns:a16="http://schemas.microsoft.com/office/drawing/2014/main" id="{2330FE5D-C620-CD2E-1162-16B6F9B1E2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75200" y="6324600"/>
            <a:ext cx="4178300" cy="1346200"/>
          </a:xfrm>
          <a:prstGeom prst="rect">
            <a:avLst/>
          </a:prstGeom>
        </p:spPr>
      </p:pic>
      <p:pic>
        <p:nvPicPr>
          <p:cNvPr id="15" name="Picture 25">
            <a:extLst>
              <a:ext uri="{FF2B5EF4-FFF2-40B4-BE49-F238E27FC236}">
                <a16:creationId xmlns:a16="http://schemas.microsoft.com/office/drawing/2014/main" id="{4C40790C-3228-D27C-48D6-6AA3CB1B311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908713" y="1033781"/>
            <a:ext cx="1943100" cy="1358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c906c2-2a70-4b17-b67f-0aed852bcfbc">
      <Terms xmlns="http://schemas.microsoft.com/office/infopath/2007/PartnerControls"/>
    </lcf76f155ced4ddcb4097134ff3c332f>
    <TaxCatchAll xmlns="36e49542-d4ae-495f-a4ca-599709baa7d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DA8657E7B55C74285251FE52C9967E9" ma:contentTypeVersion="11" ma:contentTypeDescription="새 문서를 만듭니다." ma:contentTypeScope="" ma:versionID="a083328baf6d4ac5b69d7d56397861c3">
  <xsd:schema xmlns:xsd="http://www.w3.org/2001/XMLSchema" xmlns:xs="http://www.w3.org/2001/XMLSchema" xmlns:p="http://schemas.microsoft.com/office/2006/metadata/properties" xmlns:ns2="80c906c2-2a70-4b17-b67f-0aed852bcfbc" xmlns:ns3="36e49542-d4ae-495f-a4ca-599709baa7d9" targetNamespace="http://schemas.microsoft.com/office/2006/metadata/properties" ma:root="true" ma:fieldsID="254c2d6643a1049f106956d71f5f987c" ns2:_="" ns3:_="">
    <xsd:import namespace="80c906c2-2a70-4b17-b67f-0aed852bcfbc"/>
    <xsd:import namespace="36e49542-d4ae-495f-a4ca-599709baa7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c906c2-2a70-4b17-b67f-0aed852bcf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이미지 태그" ma:readOnly="false" ma:fieldId="{5cf76f15-5ced-4ddc-b409-7134ff3c332f}" ma:taxonomyMulti="true" ma:sspId="d9873233-f6a8-41f2-b6c3-9c68c481c7c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49542-d4ae-495f-a4ca-599709baa7d9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e05eb718-1c77-4f0c-9f95-404a2ba33b7a}" ma:internalName="TaxCatchAll" ma:showField="CatchAllData" ma:web="36e49542-d4ae-495f-a4ca-599709baa7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35DB8E-30B2-4AF6-AE15-0D3191BBB433}">
  <ds:schemaRefs>
    <ds:schemaRef ds:uri="http://schemas.microsoft.com/office/2006/metadata/properties"/>
    <ds:schemaRef ds:uri="80c906c2-2a70-4b17-b67f-0aed852bcfbc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  <ds:schemaRef ds:uri="http://schemas.openxmlformats.org/package/2006/metadata/core-properties"/>
    <ds:schemaRef ds:uri="36e49542-d4ae-495f-a4ca-599709baa7d9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BF35F42-2A9C-4BBA-826A-B624D57B4316}">
  <ds:schemaRefs>
    <ds:schemaRef ds:uri="36e49542-d4ae-495f-a4ca-599709baa7d9"/>
    <ds:schemaRef ds:uri="80c906c2-2a70-4b17-b67f-0aed852bcf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4871FB9-9CB8-4363-B536-DED7CD6F4A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2065</TotalTime>
  <Words>284</Words>
  <Application>Microsoft Office PowerPoint</Application>
  <PresentationFormat>사용자 지정</PresentationFormat>
  <Paragraphs>146</Paragraphs>
  <Slides>23</Slides>
  <Notes>9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wonjong LEE</dc:creator>
  <cp:lastModifiedBy>이원종(2020134026)</cp:lastModifiedBy>
  <cp:revision>3</cp:revision>
  <dcterms:created xsi:type="dcterms:W3CDTF">2006-08-16T00:00:00Z</dcterms:created>
  <dcterms:modified xsi:type="dcterms:W3CDTF">2025-11-16T08:31:55Z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0x0101000DA8657E7B55C74285251FE52C9967E9</vt:lpwstr>
  </property>
  <property fmtid="{D5CDD505-2E9C-101B-9397-08002B2CF9AE}" pid="3" name="MediaServiceImageTags">
    <vt:lpwstr/>
  </property>
</Properties>
</file>